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35"/>
  </p:notesMasterIdLst>
  <p:sldIdLst>
    <p:sldId id="256" r:id="rId3"/>
    <p:sldId id="2506" r:id="rId4"/>
    <p:sldId id="2520" r:id="rId5"/>
    <p:sldId id="2521" r:id="rId6"/>
    <p:sldId id="2522" r:id="rId7"/>
    <p:sldId id="2559" r:id="rId8"/>
    <p:sldId id="2560" r:id="rId9"/>
    <p:sldId id="2525" r:id="rId10"/>
    <p:sldId id="266" r:id="rId11"/>
    <p:sldId id="2561" r:id="rId12"/>
    <p:sldId id="2529" r:id="rId13"/>
    <p:sldId id="2530" r:id="rId14"/>
    <p:sldId id="2531" r:id="rId15"/>
    <p:sldId id="2545" r:id="rId16"/>
    <p:sldId id="2532" r:id="rId17"/>
    <p:sldId id="2533" r:id="rId18"/>
    <p:sldId id="2570" r:id="rId19"/>
    <p:sldId id="2535" r:id="rId20"/>
    <p:sldId id="2536" r:id="rId21"/>
    <p:sldId id="2537" r:id="rId22"/>
    <p:sldId id="2538" r:id="rId23"/>
    <p:sldId id="2539" r:id="rId24"/>
    <p:sldId id="2540" r:id="rId25"/>
    <p:sldId id="2551" r:id="rId26"/>
    <p:sldId id="2541" r:id="rId27"/>
    <p:sldId id="2542" r:id="rId28"/>
    <p:sldId id="2543" r:id="rId29"/>
    <p:sldId id="2573" r:id="rId30"/>
    <p:sldId id="2544" r:id="rId31"/>
    <p:sldId id="2553" r:id="rId32"/>
    <p:sldId id="2554" r:id="rId33"/>
    <p:sldId id="2518" r:id="rId34"/>
  </p:sldIdLst>
  <p:sldSz cx="18288000" cy="10287000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orbel" panose="020B0503020204020204" pitchFamily="34" charset="0"/>
      <p:regular r:id="rId40"/>
      <p:bold r:id="rId41"/>
      <p:italic r:id="rId42"/>
      <p:boldItalic r:id="rId43"/>
    </p:embeddedFont>
    <p:embeddedFont>
      <p:font typeface="Franklin Gothic Book" panose="020B0503020102020204" pitchFamily="34" charset="0"/>
      <p:regular r:id="rId44"/>
      <p:italic r:id="rId45"/>
    </p:embeddedFont>
    <p:embeddedFont>
      <p:font typeface="League Spartan" panose="020B0604020202020204" charset="0"/>
      <p:regular r:id="rId46"/>
    </p:embeddedFont>
    <p:embeddedFont>
      <p:font typeface="Poppins" panose="020B0604020202020204" charset="0"/>
      <p:regular r:id="rId47"/>
      <p:bold r:id="rId48"/>
      <p:italic r:id="rId49"/>
      <p:boldItalic r:id="rId50"/>
    </p:embeddedFont>
    <p:embeddedFont>
      <p:font typeface="Quire Sans" panose="020B0502040400020003" pitchFamily="34" charset="0"/>
      <p:regular r:id="rId51"/>
      <p:bold r:id="rId52"/>
      <p:italic r:id="rId53"/>
      <p:boldItalic r:id="rId54"/>
    </p:embeddedFont>
    <p:embeddedFont>
      <p:font typeface="Roboto Bold" panose="020B0604020202020204" charset="0"/>
      <p:regular r:id="rId55"/>
    </p:embeddedFont>
    <p:embeddedFont>
      <p:font typeface="Seaford" panose="020B0604020202020204" charset="0"/>
      <p:regular r:id="rId56"/>
      <p:bold r:id="rId57"/>
      <p:italic r:id="rId58"/>
      <p:boldItalic r:id="rId59"/>
    </p:embeddedFont>
    <p:embeddedFont>
      <p:font typeface="Seaford Bold" panose="020B0604020202020204" charset="0"/>
      <p:bold r:id="rId60"/>
    </p:embeddedFont>
    <p:embeddedFont>
      <p:font typeface="Univers Light" panose="020B0403020202020204" pitchFamily="34" charset="0"/>
      <p:regular r:id="rId61"/>
    </p:embeddedFont>
    <p:embeddedFont>
      <p:font typeface="Wingdings 2" panose="05020102010507070707" pitchFamily="18" charset="2"/>
      <p:regular r:id="rId6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7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font" Target="fonts/font20.fntdata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font" Target="fonts/font18.fntdata"/><Relationship Id="rId58" Type="http://schemas.openxmlformats.org/officeDocument/2006/relationships/font" Target="fonts/font23.fntdata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font" Target="fonts/font26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56" Type="http://schemas.openxmlformats.org/officeDocument/2006/relationships/font" Target="fonts/font21.fntdata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font" Target="fonts/font16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59" Type="http://schemas.openxmlformats.org/officeDocument/2006/relationships/font" Target="fonts/font24.fntdata"/><Relationship Id="rId20" Type="http://schemas.openxmlformats.org/officeDocument/2006/relationships/slide" Target="slides/slide18.xml"/><Relationship Id="rId41" Type="http://schemas.openxmlformats.org/officeDocument/2006/relationships/font" Target="fonts/font6.fntdata"/><Relationship Id="rId54" Type="http://schemas.openxmlformats.org/officeDocument/2006/relationships/font" Target="fonts/font19.fntdata"/><Relationship Id="rId62" Type="http://schemas.openxmlformats.org/officeDocument/2006/relationships/font" Target="fonts/font2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57" Type="http://schemas.openxmlformats.org/officeDocument/2006/relationships/font" Target="fonts/font22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9.fntdata"/><Relationship Id="rId52" Type="http://schemas.openxmlformats.org/officeDocument/2006/relationships/font" Target="fonts/font17.fntdata"/><Relationship Id="rId60" Type="http://schemas.openxmlformats.org/officeDocument/2006/relationships/font" Target="fonts/font25.fntdata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D232AA-117E-4583-9220-9FAB33D40675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B01A1-79D8-4308-8CAC-84D5CE67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42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bg-B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286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7343BBF-5896-492F-B293-DE44DE831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00191" y="7643813"/>
            <a:ext cx="7487621" cy="26431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8BC4C36-9C93-4585-BF64-797C379471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0088" y="700088"/>
            <a:ext cx="16887825" cy="8886825"/>
          </a:xfrm>
          <a:custGeom>
            <a:avLst/>
            <a:gdLst>
              <a:gd name="connsiteX0" fmla="*/ 0 w 11258550"/>
              <a:gd name="connsiteY0" fmla="*/ 0 h 5924550"/>
              <a:gd name="connsiteX1" fmla="*/ 11258550 w 11258550"/>
              <a:gd name="connsiteY1" fmla="*/ 0 h 5924550"/>
              <a:gd name="connsiteX2" fmla="*/ 11258550 w 11258550"/>
              <a:gd name="connsiteY2" fmla="*/ 5924550 h 5924550"/>
              <a:gd name="connsiteX3" fmla="*/ 8125149 w 11258550"/>
              <a:gd name="connsiteY3" fmla="*/ 5924550 h 5924550"/>
              <a:gd name="connsiteX4" fmla="*/ 8125149 w 11258550"/>
              <a:gd name="connsiteY4" fmla="*/ 4629150 h 5924550"/>
              <a:gd name="connsiteX5" fmla="*/ 3133402 w 11258550"/>
              <a:gd name="connsiteY5" fmla="*/ 4629150 h 5924550"/>
              <a:gd name="connsiteX6" fmla="*/ 3133402 w 11258550"/>
              <a:gd name="connsiteY6" fmla="*/ 5924550 h 5924550"/>
              <a:gd name="connsiteX7" fmla="*/ 0 w 11258550"/>
              <a:gd name="connsiteY7" fmla="*/ 5924550 h 592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58550" h="5924550">
                <a:moveTo>
                  <a:pt x="0" y="0"/>
                </a:moveTo>
                <a:lnTo>
                  <a:pt x="11258550" y="0"/>
                </a:lnTo>
                <a:lnTo>
                  <a:pt x="11258550" y="5924550"/>
                </a:lnTo>
                <a:lnTo>
                  <a:pt x="8125149" y="5924550"/>
                </a:lnTo>
                <a:lnTo>
                  <a:pt x="8125149" y="4629150"/>
                </a:lnTo>
                <a:lnTo>
                  <a:pt x="3133402" y="4629150"/>
                </a:lnTo>
                <a:lnTo>
                  <a:pt x="3133402" y="5924550"/>
                </a:lnTo>
                <a:lnTo>
                  <a:pt x="0" y="59245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749D11F-03B6-400D-94E7-177EEBC5C7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41382" y="9264400"/>
            <a:ext cx="6405239" cy="508871"/>
          </a:xfrm>
        </p:spPr>
        <p:txBody>
          <a:bodyPr>
            <a:noAutofit/>
          </a:bodyPr>
          <a:lstStyle>
            <a:lvl1pPr marL="0" indent="0" algn="ctr">
              <a:buNone/>
              <a:defRPr sz="3000" spc="15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C86F7-04B1-4F1F-B4FB-8A3C279360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1410" y="8234783"/>
            <a:ext cx="6405372" cy="960120"/>
          </a:xfrm>
        </p:spPr>
        <p:txBody>
          <a:bodyPr anchor="t">
            <a:noAutofit/>
          </a:bodyPr>
          <a:lstStyle>
            <a:lvl1pPr algn="ctr">
              <a:lnSpc>
                <a:spcPct val="80000"/>
              </a:lnSpc>
              <a:defRPr sz="7500" cap="all" baseline="0">
                <a:ln w="19050">
                  <a:solidFill>
                    <a:schemeClr val="accent6"/>
                  </a:solidFill>
                </a:ln>
                <a:noFill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105617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96E7A44-0539-4C8E-ABEB-E56B131C4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43989" y="3228977"/>
            <a:ext cx="9244011" cy="43648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00CB7D0-0851-45AD-932F-0A0BD59CCB0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" y="700089"/>
            <a:ext cx="10272711" cy="9586911"/>
          </a:xfrm>
          <a:custGeom>
            <a:avLst/>
            <a:gdLst>
              <a:gd name="connsiteX0" fmla="*/ 0 w 6848474"/>
              <a:gd name="connsiteY0" fmla="*/ 0 h 6391274"/>
              <a:gd name="connsiteX1" fmla="*/ 6848474 w 6848474"/>
              <a:gd name="connsiteY1" fmla="*/ 0 h 6391274"/>
              <a:gd name="connsiteX2" fmla="*/ 6848474 w 6848474"/>
              <a:gd name="connsiteY2" fmla="*/ 1685925 h 6391274"/>
              <a:gd name="connsiteX3" fmla="*/ 6029325 w 6848474"/>
              <a:gd name="connsiteY3" fmla="*/ 1685925 h 6391274"/>
              <a:gd name="connsiteX4" fmla="*/ 6029325 w 6848474"/>
              <a:gd name="connsiteY4" fmla="*/ 4595813 h 6391274"/>
              <a:gd name="connsiteX5" fmla="*/ 6848474 w 6848474"/>
              <a:gd name="connsiteY5" fmla="*/ 4595813 h 6391274"/>
              <a:gd name="connsiteX6" fmla="*/ 6848474 w 6848474"/>
              <a:gd name="connsiteY6" fmla="*/ 6391274 h 6391274"/>
              <a:gd name="connsiteX7" fmla="*/ 0 w 6848474"/>
              <a:gd name="connsiteY7" fmla="*/ 6391274 h 6391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8474" h="6391274">
                <a:moveTo>
                  <a:pt x="0" y="0"/>
                </a:moveTo>
                <a:lnTo>
                  <a:pt x="6848474" y="0"/>
                </a:lnTo>
                <a:lnTo>
                  <a:pt x="6848474" y="1685925"/>
                </a:lnTo>
                <a:lnTo>
                  <a:pt x="6029325" y="1685925"/>
                </a:lnTo>
                <a:lnTo>
                  <a:pt x="6029325" y="4595813"/>
                </a:lnTo>
                <a:lnTo>
                  <a:pt x="6848474" y="4595813"/>
                </a:lnTo>
                <a:lnTo>
                  <a:pt x="6848474" y="6391274"/>
                </a:lnTo>
                <a:lnTo>
                  <a:pt x="0" y="63912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C0B0C-9F99-4C31-993B-EB072ABAD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2CDF4-F0E3-4D07-89C6-5ABCCDDD8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BDA5F-715E-4514-9476-437B3EB01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D38E0F-D52F-4777-9D68-D30CB3B8C8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6938" y="3936206"/>
            <a:ext cx="7758113" cy="3050382"/>
          </a:xfr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2400" spc="1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E083E92-8775-41F5-A992-0786A40813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38408" y="1007712"/>
            <a:ext cx="5492292" cy="95878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23016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760CB-267C-4B96-8D93-EA7752305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F8915-ABFD-4CAE-AC61-1E1B2B1C6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7218A-692D-4EB0-817E-60AFD432F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D5A4AB60-E1AB-4239-BFC7-C10A235B18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7301" y="4051349"/>
            <a:ext cx="4922333" cy="220904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3300DCB-9114-4ADF-8664-EFDD2C7A6E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7301" y="3482095"/>
            <a:ext cx="4922333" cy="63959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B69E913-93AE-4878-BA45-C2A83F5ACE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57301" y="7024775"/>
            <a:ext cx="4922333" cy="160147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F306DC8-5642-4A13-B67A-9BF5A74DB8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57301" y="6455519"/>
            <a:ext cx="4922333" cy="63959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CC0CA179-9852-4BA8-8E7D-8C5F43775EA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97739" y="4072855"/>
            <a:ext cx="4922333" cy="220904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651735A5-9931-4467-9BBD-D622219F38F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697739" y="3503600"/>
            <a:ext cx="4922333" cy="63959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75467CBB-A84A-4371-9C2F-3BD7181223E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97739" y="7046280"/>
            <a:ext cx="4922333" cy="160147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E96B9F0-428C-454F-A050-D0D8E871428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97739" y="6477025"/>
            <a:ext cx="4922333" cy="63959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BEB11F1-0872-4500-8CBB-63D9F6BBAF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34749" y="4072855"/>
            <a:ext cx="4922333" cy="220904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1D1E8BAA-941F-4D25-92A6-7E9A2C3664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134749" y="3503600"/>
            <a:ext cx="4922333" cy="63959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7E5E59-1A85-4D6C-9DFC-E288DD5ABE98}"/>
              </a:ext>
            </a:extLst>
          </p:cNvPr>
          <p:cNvSpPr/>
          <p:nvPr userDrawn="1"/>
        </p:nvSpPr>
        <p:spPr>
          <a:xfrm rot="5400000">
            <a:off x="14649578" y="-1509801"/>
            <a:ext cx="1458968" cy="58864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7B2D7D-08A6-4C69-B43C-2288E5BBDA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7362" y="987631"/>
            <a:ext cx="9613277" cy="99894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258000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DCFDE121-67A1-407B-A6E2-D5B255A4F712}"/>
              </a:ext>
            </a:extLst>
          </p:cNvPr>
          <p:cNvSpPr/>
          <p:nvPr userDrawn="1"/>
        </p:nvSpPr>
        <p:spPr>
          <a:xfrm>
            <a:off x="1923253" y="1"/>
            <a:ext cx="2782895" cy="66899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5C2B05-C32D-4F66-8BDA-0F4824844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863508" y="6181553"/>
            <a:ext cx="5006568" cy="958793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7AE0851-B0C9-475B-8AD9-7C6A141FDDE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621968" y="1138238"/>
            <a:ext cx="898722" cy="900113"/>
          </a:xfrm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2254E01-FD47-43F3-A74C-720A0EA4C2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21968" y="2082314"/>
            <a:ext cx="4922333" cy="63959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9B911B77-02F4-42D2-8639-A3F7EAFB71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21968" y="2651569"/>
            <a:ext cx="4922333" cy="168861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0FBF118A-5599-4A55-9939-8075D74851A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621968" y="4877788"/>
            <a:ext cx="898722" cy="900113"/>
          </a:xfrm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66BB17E-99F0-43A3-99AA-F928695311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21968" y="5800388"/>
            <a:ext cx="4922333" cy="64333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34F74CA-3E2F-4F3A-BE25-F8D9572179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21968" y="6373388"/>
            <a:ext cx="4922333" cy="21438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B5A383D6-9A09-46E4-8DD5-684C3B04E15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2115736" y="1159714"/>
            <a:ext cx="898722" cy="900113"/>
          </a:xfrm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endParaRPr lang="en-US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76D712C8-D0F1-407A-AAC4-D86C1FDDCD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8366" y="2082314"/>
            <a:ext cx="4922334" cy="63959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1C731A4-58E7-4726-BFC7-23260BCD62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08366" y="2651569"/>
            <a:ext cx="4922334" cy="168861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533CF28F-2EF0-4DE6-AD35-043AAA87EEC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2108366" y="4856692"/>
            <a:ext cx="898722" cy="900113"/>
          </a:xfrm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098ABB59-CA95-470C-A29D-627B16E69E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08366" y="5800388"/>
            <a:ext cx="4922334" cy="64333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571488-55CE-40DF-84B6-A5166E2BEF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108366" y="6373388"/>
            <a:ext cx="4922334" cy="21438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D15CF3-8EFD-40BC-B749-25F401BC1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1DB08D-5054-4577-AA1B-BA9D87CF8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EF9931-2A77-46BF-822E-D503CEAF6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461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93F3E0E-712E-4821-A89E-6727BD3825A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" y="700088"/>
            <a:ext cx="7287209" cy="8886825"/>
          </a:xfr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4311D2-47FE-44C1-9B1C-179CAA338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DFF648-B296-4801-91A9-A6868BFA7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64D7C8-0561-4530-BCD5-AB0BB1977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B50F7E33-83E1-4951-9CEC-14866D6A3C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203" y="4139420"/>
            <a:ext cx="4236533" cy="167634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150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F01B4AA-8A2C-488B-A306-BC09BA1C66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97203" y="3265419"/>
            <a:ext cx="4236533" cy="87229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79840D9-3F3D-4DFB-9592-867BB8CA12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268949" y="4139420"/>
            <a:ext cx="3893637" cy="167634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150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32DFBC7C-0887-40D8-93DA-CBE9F58B1CB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268949" y="3265419"/>
            <a:ext cx="3893637" cy="87229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3C60B52-4450-4317-A5DF-A3E617C12A2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97203" y="7068219"/>
            <a:ext cx="4236533" cy="167634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150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75F1DE6B-CBDA-40EB-A055-4FDC09ACC65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97203" y="6194219"/>
            <a:ext cx="4236533" cy="87229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A9593E99-8D88-45AD-83AF-7F7F9AB6930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268949" y="7068219"/>
            <a:ext cx="3893637" cy="167634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150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95823CC-CA7F-4F5B-B442-48A39696933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268949" y="6194219"/>
            <a:ext cx="3893637" cy="87229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F87501-8949-4796-90C5-50D20B54A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617" y="1411668"/>
            <a:ext cx="9111818" cy="95878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202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Benef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70A3F71-78A0-4742-B701-4A1489F5A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4753662"/>
            <a:ext cx="6365633" cy="31156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CB7E97A-4B46-429D-80E3-5A2E689EFA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0563" y="700087"/>
            <a:ext cx="13787438" cy="9586913"/>
          </a:xfrm>
          <a:custGeom>
            <a:avLst/>
            <a:gdLst>
              <a:gd name="connsiteX0" fmla="*/ 0 w 9191625"/>
              <a:gd name="connsiteY0" fmla="*/ 0 h 6391275"/>
              <a:gd name="connsiteX1" fmla="*/ 9191625 w 9191625"/>
              <a:gd name="connsiteY1" fmla="*/ 0 h 6391275"/>
              <a:gd name="connsiteX2" fmla="*/ 9191625 w 9191625"/>
              <a:gd name="connsiteY2" fmla="*/ 6391275 h 6391275"/>
              <a:gd name="connsiteX3" fmla="*/ 0 w 9191625"/>
              <a:gd name="connsiteY3" fmla="*/ 6391275 h 6391275"/>
              <a:gd name="connsiteX4" fmla="*/ 0 w 9191625"/>
              <a:gd name="connsiteY4" fmla="*/ 4779506 h 6391275"/>
              <a:gd name="connsiteX5" fmla="*/ 1243380 w 9191625"/>
              <a:gd name="connsiteY5" fmla="*/ 4779506 h 6391275"/>
              <a:gd name="connsiteX6" fmla="*/ 1243380 w 9191625"/>
              <a:gd name="connsiteY6" fmla="*/ 2702384 h 6391275"/>
              <a:gd name="connsiteX7" fmla="*/ 0 w 9191625"/>
              <a:gd name="connsiteY7" fmla="*/ 2702384 h 6391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91625" h="6391275">
                <a:moveTo>
                  <a:pt x="0" y="0"/>
                </a:moveTo>
                <a:lnTo>
                  <a:pt x="9191625" y="0"/>
                </a:lnTo>
                <a:lnTo>
                  <a:pt x="9191625" y="6391275"/>
                </a:lnTo>
                <a:lnTo>
                  <a:pt x="0" y="6391275"/>
                </a:lnTo>
                <a:lnTo>
                  <a:pt x="0" y="4779506"/>
                </a:lnTo>
                <a:lnTo>
                  <a:pt x="1243380" y="4779506"/>
                </a:lnTo>
                <a:lnTo>
                  <a:pt x="1243380" y="2702384"/>
                </a:lnTo>
                <a:lnTo>
                  <a:pt x="0" y="27023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59D5F7-4F29-467D-8261-4E075BB20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2C6787-293A-4CC2-A2D2-E2881CC61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11C36F-4448-4279-8552-28C42ECE4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CCB8AC8A-361C-4A01-AEB1-112BEAC487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3200" y="5077347"/>
            <a:ext cx="5279231" cy="238258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 cap="none" spc="15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847092-EAA4-4108-A528-108AD1F964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777" y="3316752"/>
            <a:ext cx="8743950" cy="99314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238858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FABFC7-4108-49F4-A75A-5AB472AA2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270709"/>
            <a:ext cx="18288000" cy="174558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162CB3A-11BC-4C5C-B53D-B965CFA2B68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0088" y="700088"/>
            <a:ext cx="16887825" cy="8886825"/>
          </a:xfrm>
          <a:custGeom>
            <a:avLst/>
            <a:gdLst>
              <a:gd name="connsiteX0" fmla="*/ 0 w 11258550"/>
              <a:gd name="connsiteY0" fmla="*/ 3544135 h 5924550"/>
              <a:gd name="connsiteX1" fmla="*/ 11258550 w 11258550"/>
              <a:gd name="connsiteY1" fmla="*/ 3544135 h 5924550"/>
              <a:gd name="connsiteX2" fmla="*/ 11258550 w 11258550"/>
              <a:gd name="connsiteY2" fmla="*/ 5924550 h 5924550"/>
              <a:gd name="connsiteX3" fmla="*/ 0 w 11258550"/>
              <a:gd name="connsiteY3" fmla="*/ 5924550 h 5924550"/>
              <a:gd name="connsiteX4" fmla="*/ 0 w 11258550"/>
              <a:gd name="connsiteY4" fmla="*/ 0 h 5924550"/>
              <a:gd name="connsiteX5" fmla="*/ 11258550 w 11258550"/>
              <a:gd name="connsiteY5" fmla="*/ 0 h 5924550"/>
              <a:gd name="connsiteX6" fmla="*/ 11258550 w 11258550"/>
              <a:gd name="connsiteY6" fmla="*/ 2380414 h 5924550"/>
              <a:gd name="connsiteX7" fmla="*/ 0 w 11258550"/>
              <a:gd name="connsiteY7" fmla="*/ 2380414 h 592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58550" h="5924550">
                <a:moveTo>
                  <a:pt x="0" y="3544135"/>
                </a:moveTo>
                <a:lnTo>
                  <a:pt x="11258550" y="3544135"/>
                </a:lnTo>
                <a:lnTo>
                  <a:pt x="11258550" y="5924550"/>
                </a:lnTo>
                <a:lnTo>
                  <a:pt x="0" y="5924550"/>
                </a:lnTo>
                <a:close/>
                <a:moveTo>
                  <a:pt x="0" y="0"/>
                </a:moveTo>
                <a:lnTo>
                  <a:pt x="11258550" y="0"/>
                </a:lnTo>
                <a:lnTo>
                  <a:pt x="11258550" y="2380414"/>
                </a:lnTo>
                <a:lnTo>
                  <a:pt x="0" y="23804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9EBBDF-3A3F-40FD-9752-1D92BFAD19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607" y="4501531"/>
            <a:ext cx="12618786" cy="1407839"/>
          </a:xfrm>
        </p:spPr>
        <p:txBody>
          <a:bodyPr/>
          <a:lstStyle>
            <a:lvl1pPr algn="ctr">
              <a:defRPr sz="7500" spc="150" baseline="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644462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Mo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457E51-8279-450D-ABC2-889F91AD7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F52AC3-8AAB-49A9-8BB4-9A82193F9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42EBEF-1685-466C-9FC9-D1A2D4A68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360F31D-8187-4BBF-807F-BCD7628363E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2" y="700088"/>
            <a:ext cx="9144000" cy="8886825"/>
          </a:xfr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61D3AC4-50E4-442B-88DA-99E01D461F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401300" y="3274648"/>
            <a:ext cx="6629400" cy="9631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BA1C8C7-E942-4381-8DFB-35C0D375D5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01300" y="2448342"/>
            <a:ext cx="6629400" cy="82630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619FB69F-436E-4680-805E-129656D1FC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401300" y="5599192"/>
            <a:ext cx="6629400" cy="9631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9EEFB823-5D40-4C5F-8E5C-8DA54596313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401300" y="4772886"/>
            <a:ext cx="6629400" cy="82630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97A70DDF-2854-466D-AE9A-7AA7BF3298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401300" y="7961828"/>
            <a:ext cx="6629400" cy="9631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C6C41E82-34D6-471D-81E8-FCA62C7F22F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401300" y="7135523"/>
            <a:ext cx="6629400" cy="82630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E1AE8-90BE-4DE3-93E9-B997D48FE6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743" y="1003387"/>
            <a:ext cx="9062862" cy="96311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9933679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2FB566-AB0F-4A84-A379-5B7A132A1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0B01EE-E344-461A-85A0-3AA7F83A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09A25E-2DC1-49B1-A962-EFCDB81F9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848D9ED-15C8-4EA0-B95F-CFD1BAF0A54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2714625" y="713615"/>
            <a:ext cx="9712902" cy="8873298"/>
          </a:xfr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CEF9385-3B06-4216-9420-A91190C6B7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037129" y="1688449"/>
            <a:ext cx="4406178" cy="178904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150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D01ADD07-F155-4B1F-B204-2284F6999B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037129" y="1119194"/>
            <a:ext cx="4406178" cy="63959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30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29012F5-57FB-4F6F-8FF8-DBA65EC1EF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037129" y="7075263"/>
            <a:ext cx="4406178" cy="165999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150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F8E7E45-85D4-40EE-836F-76055F0F8E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037129" y="6506008"/>
            <a:ext cx="4406178" cy="63959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30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E315DB3C-D2E4-4310-8A18-71457CBD7A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037129" y="4446380"/>
            <a:ext cx="4406178" cy="165999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150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D8DBA9F3-328C-4BAE-A2E1-0FBFE3A476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037129" y="3877124"/>
            <a:ext cx="4406178" cy="63959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30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8B7365-7137-471F-BFE9-2F6C362933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871819" y="4638390"/>
            <a:ext cx="8579601" cy="102374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0325765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8D0226-3AB8-4591-90BD-C0E6D9A30301}"/>
              </a:ext>
            </a:extLst>
          </p:cNvPr>
          <p:cNvSpPr/>
          <p:nvPr userDrawn="1"/>
        </p:nvSpPr>
        <p:spPr>
          <a:xfrm>
            <a:off x="2670464" y="4141702"/>
            <a:ext cx="3425537" cy="19396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12CA40-DF7D-4358-831F-BC9B8960CBDB}"/>
              </a:ext>
            </a:extLst>
          </p:cNvPr>
          <p:cNvSpPr/>
          <p:nvPr userDrawn="1"/>
        </p:nvSpPr>
        <p:spPr>
          <a:xfrm>
            <a:off x="7469333" y="4141702"/>
            <a:ext cx="3425537" cy="19396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E1A6E6-C76B-400D-9A19-F1B09AD38A3E}"/>
              </a:ext>
            </a:extLst>
          </p:cNvPr>
          <p:cNvSpPr/>
          <p:nvPr userDrawn="1"/>
        </p:nvSpPr>
        <p:spPr>
          <a:xfrm>
            <a:off x="12230101" y="4141702"/>
            <a:ext cx="3425537" cy="19396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E67140AA-40F5-4101-B5AA-DDCDA4906E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80142" y="6267809"/>
            <a:ext cx="4406178" cy="14529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120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1966AA58-3FAC-4126-8C63-16F104203B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11849" y="4466713"/>
            <a:ext cx="2742765" cy="128961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200" cap="all" spc="15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B430FA7-46C5-4651-8ED7-21284AF012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79011" y="6267809"/>
            <a:ext cx="4406178" cy="14529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120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1C698088-82D8-4D90-AE73-66B661DFCB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10718" y="4466713"/>
            <a:ext cx="2742765" cy="128961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200" cap="all" spc="15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83FF934E-D2F5-409F-B4EB-CD316340BF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777880" y="6267809"/>
            <a:ext cx="4406178" cy="14529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120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7E006825-EBAA-451B-AD52-683B7109D50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571485" y="4466713"/>
            <a:ext cx="2742765" cy="128961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200" cap="all" spc="15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9" name="Date Placeholder 4">
            <a:extLst>
              <a:ext uri="{FF2B5EF4-FFF2-40B4-BE49-F238E27FC236}">
                <a16:creationId xmlns:a16="http://schemas.microsoft.com/office/drawing/2014/main" id="{044D0E17-B284-4856-BBDB-FFF2EBAB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773630"/>
            <a:ext cx="4114800" cy="308583"/>
          </a:xfrm>
        </p:spPr>
        <p:txBody>
          <a:bodyPr>
            <a:noAutofit/>
          </a:bodyPr>
          <a:lstStyle/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20" name="Footer Placeholder 5">
            <a:extLst>
              <a:ext uri="{FF2B5EF4-FFF2-40B4-BE49-F238E27FC236}">
                <a16:creationId xmlns:a16="http://schemas.microsoft.com/office/drawing/2014/main" id="{56B7B285-9E5D-48DB-B740-3FDA433FE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773630"/>
            <a:ext cx="6172200" cy="308583"/>
          </a:xfrm>
        </p:spPr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73D1A241-8F30-495A-8B68-B8A5CAA1F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773630"/>
            <a:ext cx="4114800" cy="308583"/>
          </a:xfrm>
        </p:spPr>
        <p:txBody>
          <a:bodyPr>
            <a:noAutofit/>
          </a:bodyPr>
          <a:lstStyle/>
          <a:p>
            <a:fld id="{BF860B6F-2FE3-4DE6-9496-980E987E746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931C97-3E53-4030-A6E5-50E4DF9A1C34}"/>
              </a:ext>
            </a:extLst>
          </p:cNvPr>
          <p:cNvSpPr/>
          <p:nvPr userDrawn="1"/>
        </p:nvSpPr>
        <p:spPr>
          <a:xfrm rot="5400000">
            <a:off x="14649578" y="-1509801"/>
            <a:ext cx="1458968" cy="588644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F8C40A-9F2A-4E97-956E-E8A1BFB94E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7362" y="1007712"/>
            <a:ext cx="9613277" cy="95878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6915484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E1A5FC-3F83-4927-88B5-5BCBA3EA684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1000791" y="700088"/>
            <a:ext cx="7287209" cy="8886825"/>
          </a:xfr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EE9FB-42C5-4A09-A4FE-4DDE8CF93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08DFF-BE58-419E-A8E1-FD9428158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4A919-F912-4129-B930-D8A078A8C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CEA9B97-0004-4411-ABB4-A27F463B89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5568" y="3581452"/>
            <a:ext cx="4236533" cy="508920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225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ED60F60-B501-479A-A75A-8FD1F97965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5568" y="2707452"/>
            <a:ext cx="4236533" cy="87229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170FD0E-EBE1-4417-BC9D-4CD5F92BFD3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8179" y="3578476"/>
            <a:ext cx="4236533" cy="508920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225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7738676-CB36-4BE1-A9C9-0215DEEECB1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179" y="2704476"/>
            <a:ext cx="4236533" cy="87229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cap="all" spc="15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438544-38E0-4456-B973-6058B99619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6305" y="1007712"/>
            <a:ext cx="9062861" cy="95878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5313757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F3F335-C36A-4214-BC97-BB4C97218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CCBA95-53AF-4D84-851A-583238623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38AEEC-9F28-4200-B5D7-453E32B3B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D9967FE-B330-4703-9D6E-CC40B84B1030}"/>
              </a:ext>
            </a:extLst>
          </p:cNvPr>
          <p:cNvCxnSpPr>
            <a:cxnSpLocks/>
          </p:cNvCxnSpPr>
          <p:nvPr userDrawn="1"/>
        </p:nvCxnSpPr>
        <p:spPr>
          <a:xfrm>
            <a:off x="9225851" y="3301109"/>
            <a:ext cx="0" cy="5204889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BC0FBFA-8000-40C6-8EF3-D30A0A48CBC5}"/>
              </a:ext>
            </a:extLst>
          </p:cNvPr>
          <p:cNvCxnSpPr>
            <a:cxnSpLocks/>
          </p:cNvCxnSpPr>
          <p:nvPr userDrawn="1"/>
        </p:nvCxnSpPr>
        <p:spPr>
          <a:xfrm flipH="1">
            <a:off x="3817751" y="5903553"/>
            <a:ext cx="1065250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2DCC767D-316F-42DA-9712-29C185B762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17054" y="2651597"/>
            <a:ext cx="2560449" cy="63959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100" cap="all" spc="15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DC3AF654-39ED-4B70-9A85-34D9DC793D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17053" y="8525843"/>
            <a:ext cx="2560449" cy="63959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buNone/>
              <a:defRPr sz="2100" cap="all" spc="15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55" name="Text Placeholder 10">
            <a:extLst>
              <a:ext uri="{FF2B5EF4-FFF2-40B4-BE49-F238E27FC236}">
                <a16:creationId xmlns:a16="http://schemas.microsoft.com/office/drawing/2014/main" id="{3E0B0DF9-E558-439A-9B7D-4C600008B0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7300" y="5689327"/>
            <a:ext cx="2560449" cy="63959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r">
              <a:buNone/>
              <a:defRPr sz="2100" cap="all" spc="15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6BB9DF13-A501-4465-8844-F8ADFE8BED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470251" y="5689327"/>
            <a:ext cx="2560449" cy="63959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100" cap="all" spc="15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57" name="Text Placeholder 10">
            <a:extLst>
              <a:ext uri="{FF2B5EF4-FFF2-40B4-BE49-F238E27FC236}">
                <a16:creationId xmlns:a16="http://schemas.microsoft.com/office/drawing/2014/main" id="{D23EF573-9496-4229-ABB9-B58C441687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477500" y="4111454"/>
            <a:ext cx="2894688" cy="63959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3000" cap="all" spc="15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6C96D231-4BEB-47C0-BC89-3D69A5E0DD1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89038" y="6394850"/>
            <a:ext cx="1370330" cy="63959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100" cap="all" spc="15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18B3BFCC-5202-4CF7-8748-EA1165299B9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18708" y="7501589"/>
            <a:ext cx="1370330" cy="63959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100" cap="all" spc="15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0F78A8C0-E488-4B82-A881-BAF70EF5261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92337" y="6493051"/>
            <a:ext cx="1370330" cy="63959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100" cap="all" spc="15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9CBF7863-921B-428D-857E-AC4D195E887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697414" y="7434293"/>
            <a:ext cx="1370330" cy="63959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100" cap="all" spc="15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62" name="Text Placeholder 10">
            <a:extLst>
              <a:ext uri="{FF2B5EF4-FFF2-40B4-BE49-F238E27FC236}">
                <a16:creationId xmlns:a16="http://schemas.microsoft.com/office/drawing/2014/main" id="{3818CA49-6F16-4527-9CE5-335D522ECAA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544821" y="4305419"/>
            <a:ext cx="1370330" cy="63959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100" cap="all" spc="15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A8460B-1230-475A-839A-BB0365A3D5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6305" y="1007711"/>
            <a:ext cx="15944396" cy="96871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9717632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wth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3D11A1-D567-4DE9-AFD4-7A6BC7C300C1}"/>
              </a:ext>
            </a:extLst>
          </p:cNvPr>
          <p:cNvSpPr/>
          <p:nvPr userDrawn="1"/>
        </p:nvSpPr>
        <p:spPr>
          <a:xfrm>
            <a:off x="6725917" y="3610121"/>
            <a:ext cx="4800602" cy="1691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398470-6F00-41F0-B63E-42C03BC992F8}"/>
              </a:ext>
            </a:extLst>
          </p:cNvPr>
          <p:cNvSpPr/>
          <p:nvPr userDrawn="1"/>
        </p:nvSpPr>
        <p:spPr>
          <a:xfrm>
            <a:off x="6734489" y="3610123"/>
            <a:ext cx="4787900" cy="47777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06A024-E68E-4F1C-887D-415804C89479}"/>
              </a:ext>
            </a:extLst>
          </p:cNvPr>
          <p:cNvSpPr/>
          <p:nvPr userDrawn="1"/>
        </p:nvSpPr>
        <p:spPr>
          <a:xfrm>
            <a:off x="12427265" y="3610121"/>
            <a:ext cx="4800602" cy="1691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3C2448-350F-482F-92C0-4F1495265933}"/>
              </a:ext>
            </a:extLst>
          </p:cNvPr>
          <p:cNvSpPr/>
          <p:nvPr userDrawn="1"/>
        </p:nvSpPr>
        <p:spPr>
          <a:xfrm>
            <a:off x="12435838" y="3610123"/>
            <a:ext cx="4787900" cy="47777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BFB613-F647-4C24-8072-6BA560C2CF35}"/>
              </a:ext>
            </a:extLst>
          </p:cNvPr>
          <p:cNvSpPr/>
          <p:nvPr userDrawn="1"/>
        </p:nvSpPr>
        <p:spPr>
          <a:xfrm rot="5400000">
            <a:off x="14649578" y="-1509801"/>
            <a:ext cx="1458968" cy="58864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2D8BE-09E0-4B54-871E-627BA3688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158535-C39C-4032-BC07-CC7DA7456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638FD9-7569-4F67-9902-EA32B7F93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36849D09-65B8-4E5C-986A-AB5E3748D4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72025" y="1832232"/>
            <a:ext cx="8743950" cy="80679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3000" cap="none" spc="150" baseline="0">
                <a:solidFill>
                  <a:schemeClr val="tx1"/>
                </a:solidFill>
                <a:latin typeface="Seaford" panose="020B0502030303020204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AC480B-19BB-48E2-8BEF-4AA0680D32DE}"/>
              </a:ext>
            </a:extLst>
          </p:cNvPr>
          <p:cNvSpPr/>
          <p:nvPr userDrawn="1"/>
        </p:nvSpPr>
        <p:spPr>
          <a:xfrm>
            <a:off x="1037270" y="3610121"/>
            <a:ext cx="4800602" cy="1691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C09E39-FAAE-43BC-8BD6-08DC89C45F5B}"/>
              </a:ext>
            </a:extLst>
          </p:cNvPr>
          <p:cNvSpPr/>
          <p:nvPr userDrawn="1"/>
        </p:nvSpPr>
        <p:spPr>
          <a:xfrm>
            <a:off x="1045843" y="3610123"/>
            <a:ext cx="4787900" cy="47777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07156FBE-72BD-4A64-99F7-1ABAA272A0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45892" y="4024797"/>
            <a:ext cx="4000500" cy="9137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3000" cap="all" spc="15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0AEE629F-FF1D-44AE-B728-8EA70D72A3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25966" y="4024797"/>
            <a:ext cx="4000500" cy="9137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3000" cap="all" spc="15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5C4D74F9-C022-4D89-9C64-1A0A5FD3A6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27315" y="4024797"/>
            <a:ext cx="4000500" cy="9137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3000" cap="all" spc="15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75D06BD1-5247-47AE-87C4-5720ED5AC7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45892" y="5667934"/>
            <a:ext cx="4000500" cy="233715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FD3684C2-E9CD-4A2A-993D-ABF39BD30C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25966" y="5667934"/>
            <a:ext cx="4000500" cy="233715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A960BEA5-C2B5-456D-8982-4C8A8E7EE6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27315" y="5667934"/>
            <a:ext cx="4000500" cy="233715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CDC00CA-B925-48D9-91B3-A79A59C28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72025" y="1007711"/>
            <a:ext cx="8743950" cy="95878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079675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336D74-17F7-4684-B610-18AB1682D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1FBB6F-A08B-41AD-8AD2-DC5AE674E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FA4285-BB73-4E13-BBDF-3F14D2AD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F28238E-356F-43CD-AA8F-3BC1FA26B6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41850" y="1758090"/>
            <a:ext cx="8743950" cy="80679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3000" cap="none" spc="150" baseline="0">
                <a:solidFill>
                  <a:schemeClr val="tx1"/>
                </a:solidFill>
                <a:latin typeface="Seaford" panose="020B0502030303020204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050BF9B7-44D3-43B3-8650-0E38FB9F802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78246" y="3258572"/>
            <a:ext cx="6730830" cy="6731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700" cap="none" spc="3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00A34C87-263B-4C39-95B1-6A3E78FC480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366257" y="3258572"/>
            <a:ext cx="7510535" cy="6731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700" cap="none" spc="3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8FDE5E1-CA4F-47D6-B408-560DFA59D30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1359695" y="4129087"/>
            <a:ext cx="7510533" cy="4938713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3" name="Content Placeholder 9">
            <a:extLst>
              <a:ext uri="{FF2B5EF4-FFF2-40B4-BE49-F238E27FC236}">
                <a16:creationId xmlns:a16="http://schemas.microsoft.com/office/drawing/2014/main" id="{E8933B94-68E9-4F8A-95B3-C8A867B06FF5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10178246" y="4121652"/>
            <a:ext cx="6750062" cy="4938713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997C22C-C02E-4D5D-866A-A163E2B47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1850" y="1007712"/>
            <a:ext cx="8743950" cy="95878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4757645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Year Action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99">
            <a:extLst>
              <a:ext uri="{FF2B5EF4-FFF2-40B4-BE49-F238E27FC236}">
                <a16:creationId xmlns:a16="http://schemas.microsoft.com/office/drawing/2014/main" id="{9A6EC546-1FDF-48B1-BB0F-4069A4AF6B46}"/>
              </a:ext>
            </a:extLst>
          </p:cNvPr>
          <p:cNvSpPr/>
          <p:nvPr userDrawn="1"/>
        </p:nvSpPr>
        <p:spPr>
          <a:xfrm rot="5400000">
            <a:off x="2007040" y="-1302315"/>
            <a:ext cx="1458968" cy="547148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8787A3-6FE4-43A8-B38B-0F6A2EF11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E0A1E-0F1E-4FFE-B209-3D9679190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999867-6933-40F9-BEA0-F30FA6975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0E72126-EBC8-4AA7-AA53-38A15FDEC6E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68519" y="4755255"/>
            <a:ext cx="742950" cy="978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C44CA5E4-4215-49A0-86F5-2C4847D87E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52642" y="4755255"/>
            <a:ext cx="742950" cy="978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735C1917-DDF3-4A5B-AEB9-E0FBD98EC5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6764" y="4755255"/>
            <a:ext cx="742950" cy="978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D0FF36A3-BF35-4A36-ADAB-547CA8CAED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20887" y="4755255"/>
            <a:ext cx="742950" cy="978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3BE85149-0E6D-4CDC-82B6-EF6894D9C9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16211" y="4755255"/>
            <a:ext cx="922965" cy="978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66E8B6B5-41D1-4EC9-84EF-1989A504B7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89132" y="4755255"/>
            <a:ext cx="742950" cy="978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F13F401-A13F-4EF3-88FC-D517D7F7BA5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73254" y="4755255"/>
            <a:ext cx="742950" cy="978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94639D5D-D529-4EF5-9EF8-8C9B3715A28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857377" y="4755255"/>
            <a:ext cx="742950" cy="978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45E22B01-C64B-4A03-9118-68BCAECC32F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041499" y="4755255"/>
            <a:ext cx="742950" cy="978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04BA50FF-5CC3-4F90-9AA6-5942DF634BA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225621" y="4755255"/>
            <a:ext cx="742950" cy="978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5B3EEE7C-67C5-49ED-A602-F8E162B21AA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409744" y="4755255"/>
            <a:ext cx="742950" cy="978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EE91B34F-5506-49A1-8594-9259C64066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593861" y="4755255"/>
            <a:ext cx="742950" cy="978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6A7D7592-A438-4BE7-82A5-188EF3B702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68519" y="7307995"/>
            <a:ext cx="742950" cy="978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70F1DE9A-9607-4D77-B1CA-EA7A15A4CAC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752642" y="7307995"/>
            <a:ext cx="742950" cy="978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FE726AB2-7D79-4CF4-ACA3-327A065CAA1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936764" y="7307995"/>
            <a:ext cx="742950" cy="978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07991841-3C5D-4E23-ACEF-AC0C7BA2866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20887" y="7307995"/>
            <a:ext cx="742950" cy="978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E827F407-DC92-4E39-85F3-56B3405B23A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216211" y="7307995"/>
            <a:ext cx="922965" cy="978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ADBEC4B1-A92B-4923-B3C2-44570B971C8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89132" y="7307995"/>
            <a:ext cx="742950" cy="978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32CD6E05-4E76-4ADF-9FC8-4321B2B9600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673254" y="7307995"/>
            <a:ext cx="742950" cy="978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3D40BE94-38F8-48B0-9A42-DA1A4197504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857377" y="7307995"/>
            <a:ext cx="742950" cy="978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CCFECD0B-5901-4EBC-92AA-3DE8CD1132D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2041499" y="7307995"/>
            <a:ext cx="742950" cy="978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B173BBB1-992E-4C62-B6EF-38E5859DA79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3225621" y="7307995"/>
            <a:ext cx="742950" cy="978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83639117-6091-4743-897D-3E5F4468CCA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4409744" y="7307995"/>
            <a:ext cx="742950" cy="978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B7A64542-4E5B-4701-845E-5101F87E110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593861" y="7307995"/>
            <a:ext cx="742950" cy="978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0F74B4EA-4966-4ABC-8DFD-01157881B81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045206" y="4081019"/>
            <a:ext cx="1531502" cy="75258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3000" cap="none" spc="15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year</a:t>
            </a:r>
          </a:p>
        </p:txBody>
      </p:sp>
      <p:sp>
        <p:nvSpPr>
          <p:cNvPr id="53" name="Text Placeholder 14">
            <a:extLst>
              <a:ext uri="{FF2B5EF4-FFF2-40B4-BE49-F238E27FC236}">
                <a16:creationId xmlns:a16="http://schemas.microsoft.com/office/drawing/2014/main" id="{D7536456-E749-466F-8EFA-F33D8281227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045206" y="6628132"/>
            <a:ext cx="1531502" cy="75258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3000" cap="none" spc="15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Add year</a:t>
            </a:r>
          </a:p>
        </p:txBody>
      </p:sp>
      <p:sp>
        <p:nvSpPr>
          <p:cNvPr id="54" name="Text Placeholder 14">
            <a:extLst>
              <a:ext uri="{FF2B5EF4-FFF2-40B4-BE49-F238E27FC236}">
                <a16:creationId xmlns:a16="http://schemas.microsoft.com/office/drawing/2014/main" id="{A6C85040-3D7A-4FD1-B96E-3ED73836766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044051" y="3180930"/>
            <a:ext cx="2160132" cy="82429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5" name="Text Placeholder 14">
            <a:extLst>
              <a:ext uri="{FF2B5EF4-FFF2-40B4-BE49-F238E27FC236}">
                <a16:creationId xmlns:a16="http://schemas.microsoft.com/office/drawing/2014/main" id="{966941C8-0858-4060-8F85-A63D40D0587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596418" y="3180930"/>
            <a:ext cx="2160132" cy="82429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6" name="Text Placeholder 14">
            <a:extLst>
              <a:ext uri="{FF2B5EF4-FFF2-40B4-BE49-F238E27FC236}">
                <a16:creationId xmlns:a16="http://schemas.microsoft.com/office/drawing/2014/main" id="{B66D6339-390D-45A7-BBF7-ADB8D6A0168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2517030" y="3180930"/>
            <a:ext cx="2160132" cy="82429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7" name="Text Placeholder 14">
            <a:extLst>
              <a:ext uri="{FF2B5EF4-FFF2-40B4-BE49-F238E27FC236}">
                <a16:creationId xmlns:a16="http://schemas.microsoft.com/office/drawing/2014/main" id="{89C25EC2-6755-441D-BD59-204C60EFD6A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044051" y="5782129"/>
            <a:ext cx="2160132" cy="83574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5AA552AB-DFEE-4CE4-9596-F63F557FD478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964663" y="5782129"/>
            <a:ext cx="2160132" cy="83574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100" b="1" cap="none" spc="150" baseline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9" name="Text Placeholder 14">
            <a:extLst>
              <a:ext uri="{FF2B5EF4-FFF2-40B4-BE49-F238E27FC236}">
                <a16:creationId xmlns:a16="http://schemas.microsoft.com/office/drawing/2014/main" id="{8AA79F31-661A-42DB-97E9-B3633BF6622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885276" y="5782129"/>
            <a:ext cx="2160132" cy="83574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71E1E5-ACAD-4ED5-AAF2-539AF0733F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1007712"/>
            <a:ext cx="15773400" cy="99288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0731023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DFB87B-D4AD-42B4-8993-D5BD0311C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DA0E7-08C2-442E-A8B3-F1218B69F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842E0-2E48-4C5C-9EC5-429BF2DA4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3808EC-BC22-46D4-895E-0A67F6EE1907}"/>
              </a:ext>
            </a:extLst>
          </p:cNvPr>
          <p:cNvSpPr/>
          <p:nvPr userDrawn="1"/>
        </p:nvSpPr>
        <p:spPr>
          <a:xfrm>
            <a:off x="14090315" y="1"/>
            <a:ext cx="2782895" cy="66899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783E2FE-F5EA-4C43-BC5B-23330B11D4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5400000">
            <a:off x="12500328" y="5896064"/>
            <a:ext cx="5962866" cy="14948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4803073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0F7723-F5B1-4A97-921F-93E42B12D62B}"/>
              </a:ext>
            </a:extLst>
          </p:cNvPr>
          <p:cNvSpPr/>
          <p:nvPr userDrawn="1"/>
        </p:nvSpPr>
        <p:spPr>
          <a:xfrm>
            <a:off x="6988629" y="0"/>
            <a:ext cx="11299371" cy="10287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670FDF-6533-4E3F-94A4-2548DA2F9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DB69DE-3108-4A10-8EDD-EC2EF3F52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9B337B-1B07-4B9D-9563-C5E433F83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FA44B00A-A50E-49C2-AE8C-E243734442A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47870" y="1007917"/>
            <a:ext cx="3019700" cy="25461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0A1A7F-BD7F-4CB8-A8BD-C7DDCD62C9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91941" y="3640141"/>
            <a:ext cx="3731558" cy="61691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4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4253CF9-87EA-4162-8CBD-63E10EBEB6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91941" y="4202633"/>
            <a:ext cx="3731558" cy="6534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buNone/>
              <a:defRPr sz="2100" cap="none" spc="1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F099E8E6-E766-4B5B-8E98-7D92E8F91A9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3557098" y="1007917"/>
            <a:ext cx="3019700" cy="25461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A3AC6007-1F43-4D93-842F-2E1F01D19B2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3201169" y="3639296"/>
            <a:ext cx="3731558" cy="61691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4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85EC4308-1195-47F4-A415-8637701ADF8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201169" y="4201789"/>
            <a:ext cx="3731558" cy="6534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buNone/>
              <a:defRPr sz="2100" cap="none" spc="1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38" name="Picture Placeholder 9">
            <a:extLst>
              <a:ext uri="{FF2B5EF4-FFF2-40B4-BE49-F238E27FC236}">
                <a16:creationId xmlns:a16="http://schemas.microsoft.com/office/drawing/2014/main" id="{8E583185-DBE3-45E6-B367-B88C50A91CE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9047870" y="5241475"/>
            <a:ext cx="3019700" cy="25461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0B472BE4-F051-416A-AFCF-53E847C3E54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691941" y="7873699"/>
            <a:ext cx="3731558" cy="61691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4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FF4A7512-D4D0-4D2E-A300-C5EE0AC2EC8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91941" y="8436191"/>
            <a:ext cx="3731558" cy="6534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buNone/>
              <a:defRPr sz="2100" cap="none" spc="1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41" name="Picture Placeholder 9">
            <a:extLst>
              <a:ext uri="{FF2B5EF4-FFF2-40B4-BE49-F238E27FC236}">
                <a16:creationId xmlns:a16="http://schemas.microsoft.com/office/drawing/2014/main" id="{7CBE80F1-F6E2-416E-9F4A-EBE15E0F94A5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3557098" y="5241475"/>
            <a:ext cx="3019700" cy="25461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B9A76D07-863C-4818-9D9C-99B8F83B8F4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3201169" y="7872854"/>
            <a:ext cx="3731558" cy="61691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4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822CAEC7-C513-41B6-9F77-3D5481F849E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201169" y="8435347"/>
            <a:ext cx="3731558" cy="6534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buNone/>
              <a:defRPr sz="2100" cap="none" spc="1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C03895-E987-4148-AB13-798D65CB7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3357125" y="4119992"/>
            <a:ext cx="7361058" cy="161423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86936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8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A64182B-9BBA-4B44-BC53-045107E9371D}"/>
              </a:ext>
            </a:extLst>
          </p:cNvPr>
          <p:cNvSpPr/>
          <p:nvPr userDrawn="1"/>
        </p:nvSpPr>
        <p:spPr>
          <a:xfrm>
            <a:off x="4131129" y="0"/>
            <a:ext cx="14156871" cy="10287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DA1795-FD62-4E99-989E-A14C0571A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25EE35-717E-4E9F-A75B-366341B39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C606A6-DC50-4DDF-8621-3D530D52B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DE112EE-5EA4-49AF-8AF9-754D30C1448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637678" y="1786463"/>
            <a:ext cx="2123616" cy="17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3210BF0-55FD-4D41-9458-4492BAD292A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2438" y="3663118"/>
            <a:ext cx="2974100" cy="61691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1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A739369F-4EDD-4B19-8395-084759667B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12438" y="4120103"/>
            <a:ext cx="2974100" cy="92668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A72E3657-9D29-484E-819B-67EA4ADC474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788188" y="1786463"/>
            <a:ext cx="2123616" cy="17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3E59867B-1A93-4A9B-9C2E-AE7B5FCF510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62948" y="3663118"/>
            <a:ext cx="2974100" cy="61691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1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690192BD-CD3C-44D3-9A9A-8782B80F765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62948" y="4120103"/>
            <a:ext cx="2974100" cy="92668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75E378BE-4D71-48F2-BA16-CCF8158EF7E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938698" y="1786463"/>
            <a:ext cx="2123616" cy="17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80F28DC9-C26A-4D42-8BFA-540BB696E0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13458" y="3663118"/>
            <a:ext cx="2974100" cy="61691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1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9642AD6D-085C-424D-B340-7731A4F95D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513458" y="4120103"/>
            <a:ext cx="2974100" cy="92668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3" name="Picture Placeholder 9">
            <a:extLst>
              <a:ext uri="{FF2B5EF4-FFF2-40B4-BE49-F238E27FC236}">
                <a16:creationId xmlns:a16="http://schemas.microsoft.com/office/drawing/2014/main" id="{9CD02B3D-3B05-4CE4-98EF-4772E813751D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089207" y="1786463"/>
            <a:ext cx="2123616" cy="17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758AF150-35C5-4E99-97F8-798A80E52A7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663966" y="3663118"/>
            <a:ext cx="2974100" cy="61691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1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B02EB253-A55A-4EC6-A5A8-ABACCF75D01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4663966" y="4120103"/>
            <a:ext cx="2974100" cy="92668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6" name="Picture Placeholder 9">
            <a:extLst>
              <a:ext uri="{FF2B5EF4-FFF2-40B4-BE49-F238E27FC236}">
                <a16:creationId xmlns:a16="http://schemas.microsoft.com/office/drawing/2014/main" id="{1A02BB49-28DB-48E5-8959-D36C9840302C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637678" y="5613552"/>
            <a:ext cx="2123616" cy="17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03C6BE33-794C-464D-886A-DB31DC137B0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212438" y="7490207"/>
            <a:ext cx="2974100" cy="61691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1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51088B84-C9AE-4E0F-BE0B-7691872F789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212438" y="7947192"/>
            <a:ext cx="2974100" cy="8714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9" name="Picture Placeholder 9">
            <a:extLst>
              <a:ext uri="{FF2B5EF4-FFF2-40B4-BE49-F238E27FC236}">
                <a16:creationId xmlns:a16="http://schemas.microsoft.com/office/drawing/2014/main" id="{EC807298-9742-4D0C-86D4-A25C5ED3069C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788188" y="5613552"/>
            <a:ext cx="2123616" cy="17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7B94081A-B2B7-439C-B7CA-91A63FB88DF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62948" y="7490207"/>
            <a:ext cx="2974100" cy="61691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1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875898E2-098E-4BDE-8BA8-C1D0755D7EB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62948" y="7947192"/>
            <a:ext cx="2974100" cy="8714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B78526-379C-43C5-ABE7-2F184FC309A1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11938698" y="5613552"/>
            <a:ext cx="2123616" cy="17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FAA9378E-4336-4D84-9033-052E57D5470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513458" y="7490207"/>
            <a:ext cx="2974100" cy="61691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1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4AF0D6AA-392E-489E-8457-370F653057E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1513458" y="7947192"/>
            <a:ext cx="2974100" cy="8714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35" name="Picture Placeholder 9">
            <a:extLst>
              <a:ext uri="{FF2B5EF4-FFF2-40B4-BE49-F238E27FC236}">
                <a16:creationId xmlns:a16="http://schemas.microsoft.com/office/drawing/2014/main" id="{515D701A-667D-41D8-B25B-72B088C7E9E4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5089207" y="5613552"/>
            <a:ext cx="2123616" cy="17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D0AB2C67-89B8-459B-BB18-3655BA5AB35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4663966" y="7490207"/>
            <a:ext cx="2974100" cy="61691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1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8DB254D-C387-4A49-A475-DA300A71317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4663966" y="7947192"/>
            <a:ext cx="2974100" cy="8714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3C00339E-E516-47A3-98FD-7904488645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498329" y="4119992"/>
            <a:ext cx="7361058" cy="161423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1339677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516B3E-BF5D-4CBE-AA15-FEAD2B0B9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C6F15C-2031-4B28-91FF-8532EFEE8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847681-AA55-4F94-8741-812FB362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FB5880F-F841-4DE6-B266-C373510AF249}"/>
              </a:ext>
            </a:extLst>
          </p:cNvPr>
          <p:cNvSpPr/>
          <p:nvPr userDrawn="1"/>
        </p:nvSpPr>
        <p:spPr>
          <a:xfrm rot="5400000">
            <a:off x="14649578" y="-1509801"/>
            <a:ext cx="1458968" cy="588644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388B7164-58B7-4BB5-998B-0E7F664D929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 rot="16200000">
            <a:off x="843825" y="4594775"/>
            <a:ext cx="3581724" cy="67315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buNone/>
              <a:defRPr sz="3600" cap="all" spc="3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4CB6F5B2-F117-4AD5-9C54-96006D152F1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4840109" y="4594775"/>
            <a:ext cx="3581724" cy="67315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buNone/>
              <a:defRPr sz="3600" cap="all" spc="3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60636773-D205-448C-8DD8-8BBC3AFC256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 rot="16200000">
            <a:off x="8786145" y="4594772"/>
            <a:ext cx="3581724" cy="67315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buNone/>
              <a:defRPr sz="3600" cap="all" spc="3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6CD4F0A7-B003-44EA-AD28-A4B13CCE892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rot="16200000">
            <a:off x="12781113" y="4594771"/>
            <a:ext cx="3581724" cy="67315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buNone/>
              <a:defRPr sz="3600" cap="all" spc="3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3CEEA233-6913-4525-8B47-39C2814EEF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7300" y="7731836"/>
            <a:ext cx="3673929" cy="150473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718C63E6-2425-4D8D-99C9-99B35F978A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7300" y="6788130"/>
            <a:ext cx="3673929" cy="9587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AEB3CF35-C4EC-42DA-B265-89015DF0350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04104" y="7731836"/>
            <a:ext cx="3673929" cy="150473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A1B05A3F-5647-4FA8-AAB1-0438B6F6DD1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304104" y="6788130"/>
            <a:ext cx="3673929" cy="9587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67059F7A-88D8-4E2F-A6F4-6CF5F194D54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317864" y="7731836"/>
            <a:ext cx="3673929" cy="150473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CB25228C-31FC-4E25-80B1-8FAD0909BE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317864" y="6788130"/>
            <a:ext cx="3673929" cy="9587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E3BCA350-B685-4ADC-9FC8-23180729767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3356774" y="7731836"/>
            <a:ext cx="3673929" cy="150473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100" cap="none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F75319BC-EF3B-4B55-9663-E04ED5DBC8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3356774" y="6788130"/>
            <a:ext cx="3673929" cy="9587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E10C144-C9A1-43BD-9C8A-183A065E24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1542" y="987631"/>
            <a:ext cx="5209097" cy="99894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329855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02A0C2-BC21-4E10-B50C-353B8CBD7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2478" y="1585913"/>
            <a:ext cx="9023985" cy="518636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B548780-9B3B-47BB-AA7B-928FA50A6A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585913"/>
            <a:ext cx="18287999" cy="7943850"/>
          </a:xfrm>
          <a:custGeom>
            <a:avLst/>
            <a:gdLst>
              <a:gd name="connsiteX0" fmla="*/ 0 w 12191999"/>
              <a:gd name="connsiteY0" fmla="*/ 0 h 5295900"/>
              <a:gd name="connsiteX1" fmla="*/ 514985 w 12191999"/>
              <a:gd name="connsiteY1" fmla="*/ 0 h 5295900"/>
              <a:gd name="connsiteX2" fmla="*/ 514985 w 12191999"/>
              <a:gd name="connsiteY2" fmla="*/ 3457576 h 5295900"/>
              <a:gd name="connsiteX3" fmla="*/ 6530975 w 12191999"/>
              <a:gd name="connsiteY3" fmla="*/ 3457576 h 5295900"/>
              <a:gd name="connsiteX4" fmla="*/ 6530975 w 12191999"/>
              <a:gd name="connsiteY4" fmla="*/ 0 h 5295900"/>
              <a:gd name="connsiteX5" fmla="*/ 12191999 w 12191999"/>
              <a:gd name="connsiteY5" fmla="*/ 0 h 5295900"/>
              <a:gd name="connsiteX6" fmla="*/ 12191999 w 12191999"/>
              <a:gd name="connsiteY6" fmla="*/ 5295900 h 5295900"/>
              <a:gd name="connsiteX7" fmla="*/ 0 w 12191999"/>
              <a:gd name="connsiteY7" fmla="*/ 5295900 h 529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5295900">
                <a:moveTo>
                  <a:pt x="0" y="0"/>
                </a:moveTo>
                <a:lnTo>
                  <a:pt x="514985" y="0"/>
                </a:lnTo>
                <a:lnTo>
                  <a:pt x="514985" y="3457576"/>
                </a:lnTo>
                <a:lnTo>
                  <a:pt x="6530975" y="3457576"/>
                </a:lnTo>
                <a:lnTo>
                  <a:pt x="6530975" y="0"/>
                </a:lnTo>
                <a:lnTo>
                  <a:pt x="12191999" y="0"/>
                </a:lnTo>
                <a:lnTo>
                  <a:pt x="12191999" y="5295900"/>
                </a:lnTo>
                <a:lnTo>
                  <a:pt x="0" y="52959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2958E2-130A-401C-B53D-DCC769627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178FE4-D7D1-40CE-9190-C68702FED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AC4996-95A4-4EC0-BF6E-7C2FACB7C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6332CD16-89CC-43FA-B7BF-06786B4648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89531" y="2320907"/>
            <a:ext cx="7759398" cy="387191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400" cap="none" spc="1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27734DB-D9FF-4945-91EF-DB146D8348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3376" y="1143463"/>
            <a:ext cx="8675486" cy="998948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9719879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FB6A2A-F24A-4E64-A207-404C8CC7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15900" y="3198616"/>
            <a:ext cx="5372100" cy="3475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9E19EA-E986-4004-8C5B-712009E78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512B16-8A8E-4099-ACE3-946220C63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D8AF2A-C932-41B3-957E-9888020CD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7D0C286-3FF6-4839-AE38-6F404BF0560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2714625" y="700088"/>
            <a:ext cx="11751468" cy="8886825"/>
          </a:xfrm>
          <a:custGeom>
            <a:avLst/>
            <a:gdLst>
              <a:gd name="connsiteX0" fmla="*/ 7834312 w 7834312"/>
              <a:gd name="connsiteY0" fmla="*/ 0 h 5924550"/>
              <a:gd name="connsiteX1" fmla="*/ 0 w 7834312"/>
              <a:gd name="connsiteY1" fmla="*/ 0 h 5924550"/>
              <a:gd name="connsiteX2" fmla="*/ 0 w 7834312"/>
              <a:gd name="connsiteY2" fmla="*/ 1665685 h 5924550"/>
              <a:gd name="connsiteX3" fmla="*/ 1033462 w 7834312"/>
              <a:gd name="connsiteY3" fmla="*/ 1665685 h 5924550"/>
              <a:gd name="connsiteX4" fmla="*/ 1033462 w 7834312"/>
              <a:gd name="connsiteY4" fmla="*/ 3982640 h 5924550"/>
              <a:gd name="connsiteX5" fmla="*/ 0 w 7834312"/>
              <a:gd name="connsiteY5" fmla="*/ 3982640 h 5924550"/>
              <a:gd name="connsiteX6" fmla="*/ 0 w 7834312"/>
              <a:gd name="connsiteY6" fmla="*/ 5924550 h 5924550"/>
              <a:gd name="connsiteX7" fmla="*/ 7834312 w 7834312"/>
              <a:gd name="connsiteY7" fmla="*/ 5924550 h 592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34312" h="5924550">
                <a:moveTo>
                  <a:pt x="7834312" y="0"/>
                </a:moveTo>
                <a:lnTo>
                  <a:pt x="0" y="0"/>
                </a:lnTo>
                <a:lnTo>
                  <a:pt x="0" y="1665685"/>
                </a:lnTo>
                <a:lnTo>
                  <a:pt x="1033462" y="1665685"/>
                </a:lnTo>
                <a:lnTo>
                  <a:pt x="1033462" y="3982640"/>
                </a:lnTo>
                <a:lnTo>
                  <a:pt x="0" y="3982640"/>
                </a:lnTo>
                <a:lnTo>
                  <a:pt x="0" y="5924550"/>
                </a:lnTo>
                <a:lnTo>
                  <a:pt x="7834312" y="59245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88038514-112A-4AE2-BA52-286C38492F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816013" y="3869028"/>
            <a:ext cx="3571875" cy="213460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400" cap="none" spc="15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C27393D-ACFC-4AC9-93A3-FE24F0D12E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693889" y="4514081"/>
            <a:ext cx="6207918" cy="84449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52408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826315-2B7F-4C57-86AC-F861837D3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7E89F0-5C7D-4785-9E27-B2AC9192E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B7DCF-7168-4376-8641-10965E65A6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773630"/>
            <a:ext cx="4114800" cy="308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 cap="all" spc="150" baseline="0">
                <a:solidFill>
                  <a:schemeClr val="bg1">
                    <a:lumMod val="50000"/>
                  </a:schemeClr>
                </a:solidFill>
                <a:latin typeface="Seaford" panose="020B0502030303020204" pitchFamily="34" charset="0"/>
              </a:defRPr>
            </a:lvl1pPr>
          </a:lstStyle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98FEF-9751-417B-82B2-BBAD076658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773630"/>
            <a:ext cx="6172200" cy="308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 cap="all" spc="150" baseline="0">
                <a:solidFill>
                  <a:schemeClr val="bg1">
                    <a:lumMod val="50000"/>
                  </a:schemeClr>
                </a:solidFill>
                <a:latin typeface="Seaford" panose="020B0502030303020204" pitchFamily="34" charset="0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7CE99-0833-4AF7-954F-3E4BD5F9CD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773630"/>
            <a:ext cx="4114800" cy="308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 cap="all" spc="150" baseline="0">
                <a:solidFill>
                  <a:schemeClr val="bg1">
                    <a:lumMod val="50000"/>
                  </a:schemeClr>
                </a:solidFill>
                <a:latin typeface="Seaford" panose="020B0502030303020204" pitchFamily="34" charset="0"/>
              </a:defRPr>
            </a:lvl1pPr>
          </a:lstStyle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915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hf hdr="0" dt="0"/>
  <p:txStyles>
    <p:titleStyle>
      <a:lvl1pPr algn="l" defTabSz="1371600" rtl="0" eaLnBrk="1" latinLnBrk="0" hangingPunct="1">
        <a:lnSpc>
          <a:spcPct val="80000"/>
        </a:lnSpc>
        <a:spcBef>
          <a:spcPct val="0"/>
        </a:spcBef>
        <a:buNone/>
        <a:defRPr sz="6000" kern="1200" cap="all" spc="300" baseline="0">
          <a:ln w="19050">
            <a:solidFill>
              <a:schemeClr val="accent1"/>
            </a:solidFill>
          </a:ln>
          <a:noFill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TextBox 3"/>
          <p:cNvSpPr txBox="1"/>
          <p:nvPr/>
        </p:nvSpPr>
        <p:spPr>
          <a:xfrm>
            <a:off x="2063553" y="4498608"/>
            <a:ext cx="14351000" cy="1433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572"/>
              </a:lnSpc>
            </a:pPr>
            <a:r>
              <a:rPr lang="en-US" sz="8265" b="1" dirty="0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ScholarOne Manuscript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1130300" y="4057750"/>
            <a:ext cx="3086100" cy="2171499"/>
            <a:chOff x="0" y="0"/>
            <a:chExt cx="812800" cy="5719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571917"/>
            </a:xfrm>
            <a:custGeom>
              <a:avLst/>
              <a:gdLst/>
              <a:ahLst/>
              <a:cxnLst/>
              <a:rect l="l" t="t" r="r" b="b"/>
              <a:pathLst>
                <a:path w="812800" h="571917">
                  <a:moveTo>
                    <a:pt x="609600" y="0"/>
                  </a:moveTo>
                  <a:cubicBezTo>
                    <a:pt x="721824" y="0"/>
                    <a:pt x="812800" y="128028"/>
                    <a:pt x="812800" y="285959"/>
                  </a:cubicBezTo>
                  <a:cubicBezTo>
                    <a:pt x="812800" y="443889"/>
                    <a:pt x="721824" y="571917"/>
                    <a:pt x="609600" y="571917"/>
                  </a:cubicBezTo>
                  <a:lnTo>
                    <a:pt x="203200" y="571917"/>
                  </a:lnTo>
                  <a:cubicBezTo>
                    <a:pt x="90976" y="571917"/>
                    <a:pt x="0" y="443889"/>
                    <a:pt x="0" y="285959"/>
                  </a:cubicBezTo>
                  <a:cubicBezTo>
                    <a:pt x="0" y="12802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619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199655" y="3616892"/>
            <a:ext cx="8078796" cy="8817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24"/>
              </a:lnSpc>
            </a:pPr>
            <a:r>
              <a:rPr lang="bg-BG" sz="5303" b="1" dirty="0">
                <a:solidFill>
                  <a:srgbClr val="303642"/>
                </a:solidFill>
                <a:latin typeface="Roboto Bold"/>
                <a:ea typeface="Roboto Bold"/>
                <a:cs typeface="Roboto Bold"/>
                <a:sym typeface="Roboto Bold"/>
              </a:rPr>
              <a:t>Ръководство за автори</a:t>
            </a:r>
            <a:r>
              <a:rPr lang="en-US" sz="5303" b="1" dirty="0">
                <a:solidFill>
                  <a:srgbClr val="303642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0" y="5852404"/>
            <a:ext cx="10134599" cy="3744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07"/>
              </a:lnSpc>
              <a:spcBef>
                <a:spcPct val="0"/>
              </a:spcBef>
            </a:pPr>
            <a:r>
              <a:rPr lang="bg-BG" sz="2219" dirty="0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за публикуване в научните списания на Национално издателство „Аз-буки“</a:t>
            </a:r>
            <a:endParaRPr lang="en-US" sz="2219" dirty="0">
              <a:solidFill>
                <a:srgbClr val="30364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6467343" y="4057750"/>
            <a:ext cx="3086100" cy="2171499"/>
            <a:chOff x="0" y="0"/>
            <a:chExt cx="812800" cy="57191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571917"/>
            </a:xfrm>
            <a:custGeom>
              <a:avLst/>
              <a:gdLst/>
              <a:ahLst/>
              <a:cxnLst/>
              <a:rect l="l" t="t" r="r" b="b"/>
              <a:pathLst>
                <a:path w="812800" h="571917">
                  <a:moveTo>
                    <a:pt x="609600" y="0"/>
                  </a:moveTo>
                  <a:cubicBezTo>
                    <a:pt x="721824" y="0"/>
                    <a:pt x="812800" y="128028"/>
                    <a:pt x="812800" y="285959"/>
                  </a:cubicBezTo>
                  <a:cubicBezTo>
                    <a:pt x="812800" y="443889"/>
                    <a:pt x="721824" y="571917"/>
                    <a:pt x="609600" y="571917"/>
                  </a:cubicBezTo>
                  <a:lnTo>
                    <a:pt x="203200" y="571917"/>
                  </a:lnTo>
                  <a:cubicBezTo>
                    <a:pt x="90976" y="571917"/>
                    <a:pt x="0" y="443889"/>
                    <a:pt x="0" y="285959"/>
                  </a:cubicBezTo>
                  <a:cubicBezTo>
                    <a:pt x="0" y="12802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619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150451"/>
            <a:ext cx="16230600" cy="8667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bg-BG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Достъп до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ScholarOne Manuscripts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7A1783A-E092-4E17-A32A-5D1049EA58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127" r="4715" b="4127"/>
          <a:stretch/>
        </p:blipFill>
        <p:spPr>
          <a:xfrm>
            <a:off x="0" y="1167678"/>
            <a:ext cx="18288000" cy="9119321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1B54B2EF-E826-4882-AC53-8E7AB0F16DCB}"/>
              </a:ext>
            </a:extLst>
          </p:cNvPr>
          <p:cNvSpPr/>
          <p:nvPr/>
        </p:nvSpPr>
        <p:spPr>
          <a:xfrm>
            <a:off x="5634444" y="5718266"/>
            <a:ext cx="1397726" cy="574766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820DB7-8558-430F-BE11-838C8A069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0812" y="2522878"/>
            <a:ext cx="11363929" cy="6596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C94B0CC-E062-4489-A5DD-E0BC82240BB3}"/>
              </a:ext>
            </a:extLst>
          </p:cNvPr>
          <p:cNvSpPr/>
          <p:nvPr/>
        </p:nvSpPr>
        <p:spPr>
          <a:xfrm>
            <a:off x="9640387" y="8371623"/>
            <a:ext cx="1502229" cy="274320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A63619-0821-4635-9E75-7759D4742881}"/>
              </a:ext>
            </a:extLst>
          </p:cNvPr>
          <p:cNvSpPr/>
          <p:nvPr/>
        </p:nvSpPr>
        <p:spPr>
          <a:xfrm>
            <a:off x="7058295" y="8569199"/>
            <a:ext cx="1785259" cy="254726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A382D9D-899F-4F4B-BA27-73004B276A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4466" y="4360049"/>
            <a:ext cx="6645216" cy="4359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FC8DAB54-5008-45F6-B0AC-89C6A2493508}"/>
              </a:ext>
            </a:extLst>
          </p:cNvPr>
          <p:cNvSpPr/>
          <p:nvPr/>
        </p:nvSpPr>
        <p:spPr>
          <a:xfrm>
            <a:off x="10781930" y="5837429"/>
            <a:ext cx="2096589" cy="1683401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609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ED65FD-B04E-49B3-B62B-7EF2B634BB51}"/>
              </a:ext>
            </a:extLst>
          </p:cNvPr>
          <p:cNvSpPr txBox="1"/>
          <p:nvPr/>
        </p:nvSpPr>
        <p:spPr>
          <a:xfrm>
            <a:off x="677004" y="97793"/>
            <a:ext cx="16933988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Регистрация и създаване на профил в платформата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C33092-28B0-40B5-8632-C89A34D10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279196"/>
            <a:ext cx="18287999" cy="905334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31E0DA98-51CF-4A87-A2A9-6FC0BDE425B2}"/>
              </a:ext>
            </a:extLst>
          </p:cNvPr>
          <p:cNvSpPr/>
          <p:nvPr/>
        </p:nvSpPr>
        <p:spPr>
          <a:xfrm>
            <a:off x="7315199" y="3889467"/>
            <a:ext cx="1724298" cy="574765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640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269894E-1841-49E5-AAE4-6230AAE010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80" t="46340" r="29002" b="7298"/>
          <a:stretch/>
        </p:blipFill>
        <p:spPr>
          <a:xfrm>
            <a:off x="815983" y="474363"/>
            <a:ext cx="7940180" cy="48839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07B8BA-DE7B-429F-A1ED-BDC0321B4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983" y="5504276"/>
            <a:ext cx="10333616" cy="447779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2CDAE1-9FD1-4576-8759-A0DC78D522B5}"/>
              </a:ext>
            </a:extLst>
          </p:cNvPr>
          <p:cNvSpPr/>
          <p:nvPr/>
        </p:nvSpPr>
        <p:spPr>
          <a:xfrm>
            <a:off x="815983" y="474363"/>
            <a:ext cx="1019799" cy="522515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D542F6B-6D58-4C29-BD32-B7EFEDBB74A5}"/>
              </a:ext>
            </a:extLst>
          </p:cNvPr>
          <p:cNvSpPr/>
          <p:nvPr/>
        </p:nvSpPr>
        <p:spPr>
          <a:xfrm>
            <a:off x="7446205" y="4783251"/>
            <a:ext cx="1253659" cy="574765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631175-FE0A-408A-A294-38988F792855}"/>
              </a:ext>
            </a:extLst>
          </p:cNvPr>
          <p:cNvSpPr/>
          <p:nvPr/>
        </p:nvSpPr>
        <p:spPr>
          <a:xfrm>
            <a:off x="4126019" y="1922295"/>
            <a:ext cx="1990805" cy="26844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A84F2D-971F-4D90-8AA0-224E2DD7BC7C}"/>
              </a:ext>
            </a:extLst>
          </p:cNvPr>
          <p:cNvSpPr/>
          <p:nvPr/>
        </p:nvSpPr>
        <p:spPr>
          <a:xfrm>
            <a:off x="4126019" y="2391850"/>
            <a:ext cx="1990805" cy="26844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36A83C-B390-48E2-9F69-B2AEFC7F67EE}"/>
              </a:ext>
            </a:extLst>
          </p:cNvPr>
          <p:cNvSpPr/>
          <p:nvPr/>
        </p:nvSpPr>
        <p:spPr>
          <a:xfrm>
            <a:off x="4126019" y="2982421"/>
            <a:ext cx="2578636" cy="58550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2EF5A4-C03E-4090-A19B-6B526DF7CF56}"/>
              </a:ext>
            </a:extLst>
          </p:cNvPr>
          <p:cNvSpPr/>
          <p:nvPr/>
        </p:nvSpPr>
        <p:spPr>
          <a:xfrm>
            <a:off x="815983" y="5884611"/>
            <a:ext cx="1019799" cy="522515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933950-9DC6-427A-AED5-5485D369599F}"/>
              </a:ext>
            </a:extLst>
          </p:cNvPr>
          <p:cNvSpPr/>
          <p:nvPr/>
        </p:nvSpPr>
        <p:spPr>
          <a:xfrm>
            <a:off x="3081488" y="6556841"/>
            <a:ext cx="3384628" cy="260524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593D1B-145F-413C-AE6D-94B41F181158}"/>
              </a:ext>
            </a:extLst>
          </p:cNvPr>
          <p:cNvSpPr/>
          <p:nvPr/>
        </p:nvSpPr>
        <p:spPr>
          <a:xfrm>
            <a:off x="4126019" y="1581693"/>
            <a:ext cx="1638110" cy="26728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56481DC-6549-4243-9D21-F7E96E6B73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1917" y="3493388"/>
            <a:ext cx="5962949" cy="5004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6AFA978-FC88-40C0-BFDC-99370C9DA5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500" t="7492" r="38429" b="63429"/>
          <a:stretch/>
        </p:blipFill>
        <p:spPr>
          <a:xfrm>
            <a:off x="9202687" y="2253440"/>
            <a:ext cx="5485119" cy="3888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FAC17893-4531-4F62-870C-81E9C8085CD3}"/>
              </a:ext>
            </a:extLst>
          </p:cNvPr>
          <p:cNvSpPr/>
          <p:nvPr/>
        </p:nvSpPr>
        <p:spPr>
          <a:xfrm>
            <a:off x="13493308" y="5464544"/>
            <a:ext cx="1253659" cy="574765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BB6B78C-0A00-4599-82D2-70D31CB3C6C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286" t="41143" r="47714" b="29777"/>
          <a:stretch/>
        </p:blipFill>
        <p:spPr>
          <a:xfrm>
            <a:off x="11203887" y="4729230"/>
            <a:ext cx="6324953" cy="4310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8D306893-F2EC-4C5D-AD2D-356F2A2E58F1}"/>
              </a:ext>
            </a:extLst>
          </p:cNvPr>
          <p:cNvSpPr/>
          <p:nvPr/>
        </p:nvSpPr>
        <p:spPr>
          <a:xfrm>
            <a:off x="12583442" y="5143500"/>
            <a:ext cx="653143" cy="422319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87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FE869F0-3E12-4B65-B9D3-E2A6827C4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939" y="423243"/>
            <a:ext cx="7706291" cy="864487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304515C-3A53-4CC9-9CF6-59E0E5AFE58A}"/>
              </a:ext>
            </a:extLst>
          </p:cNvPr>
          <p:cNvSpPr/>
          <p:nvPr/>
        </p:nvSpPr>
        <p:spPr>
          <a:xfrm>
            <a:off x="12740278" y="1458386"/>
            <a:ext cx="1934445" cy="260524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A83270F-6DBC-4C78-92DA-0DB46D012248}"/>
              </a:ext>
            </a:extLst>
          </p:cNvPr>
          <p:cNvSpPr/>
          <p:nvPr/>
        </p:nvSpPr>
        <p:spPr>
          <a:xfrm>
            <a:off x="12727009" y="1810350"/>
            <a:ext cx="1947714" cy="47557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513F817-FDBE-4931-B5FD-6D9ABC22DE92}"/>
              </a:ext>
            </a:extLst>
          </p:cNvPr>
          <p:cNvSpPr/>
          <p:nvPr/>
        </p:nvSpPr>
        <p:spPr>
          <a:xfrm>
            <a:off x="11471816" y="4411121"/>
            <a:ext cx="420519" cy="357607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5484D31-6509-4A48-8BAA-483DF07636B5}"/>
              </a:ext>
            </a:extLst>
          </p:cNvPr>
          <p:cNvSpPr/>
          <p:nvPr/>
        </p:nvSpPr>
        <p:spPr>
          <a:xfrm>
            <a:off x="11766421" y="2714002"/>
            <a:ext cx="2281286" cy="265114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E0EEBBA-4AE2-447C-A666-31ED59372FF7}"/>
              </a:ext>
            </a:extLst>
          </p:cNvPr>
          <p:cNvSpPr/>
          <p:nvPr/>
        </p:nvSpPr>
        <p:spPr>
          <a:xfrm>
            <a:off x="12674758" y="5113208"/>
            <a:ext cx="3891571" cy="700548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FDACDF4-F76F-411A-9564-1CE6647C7E44}"/>
              </a:ext>
            </a:extLst>
          </p:cNvPr>
          <p:cNvSpPr/>
          <p:nvPr/>
        </p:nvSpPr>
        <p:spPr>
          <a:xfrm>
            <a:off x="11471816" y="8076113"/>
            <a:ext cx="512853" cy="357607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6482B42-FAF4-4414-BBF5-EB0B4DE92962}"/>
              </a:ext>
            </a:extLst>
          </p:cNvPr>
          <p:cNvSpPr/>
          <p:nvPr/>
        </p:nvSpPr>
        <p:spPr>
          <a:xfrm>
            <a:off x="17267370" y="8621051"/>
            <a:ext cx="816860" cy="447069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79C76BD-ED00-4E1E-AD85-BAA70508C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914" y="5005040"/>
            <a:ext cx="10367674" cy="4715495"/>
          </a:xfrm>
          <a:prstGeom prst="rect">
            <a:avLst/>
          </a:pr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09D7B71D-E06A-4C74-8C3D-E7DBAD5945DC}"/>
              </a:ext>
            </a:extLst>
          </p:cNvPr>
          <p:cNvSpPr/>
          <p:nvPr/>
        </p:nvSpPr>
        <p:spPr>
          <a:xfrm>
            <a:off x="9722598" y="9052053"/>
            <a:ext cx="823915" cy="563812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035851B-0FE1-4DCD-B0A0-531827DD9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569" y="391501"/>
            <a:ext cx="10012712" cy="4508869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18A516F-ABFC-4873-A524-69E6E7CD003A}"/>
              </a:ext>
            </a:extLst>
          </p:cNvPr>
          <p:cNvSpPr/>
          <p:nvPr/>
        </p:nvSpPr>
        <p:spPr>
          <a:xfrm>
            <a:off x="282914" y="738666"/>
            <a:ext cx="1019799" cy="522515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B7E8E75-CA14-481E-94D2-841E2F5B7BBD}"/>
              </a:ext>
            </a:extLst>
          </p:cNvPr>
          <p:cNvSpPr/>
          <p:nvPr/>
        </p:nvSpPr>
        <p:spPr>
          <a:xfrm>
            <a:off x="2462172" y="3439395"/>
            <a:ext cx="3305024" cy="50558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FD0835C-B5AB-4A7C-91AF-01B9FA3C4312}"/>
              </a:ext>
            </a:extLst>
          </p:cNvPr>
          <p:cNvSpPr/>
          <p:nvPr/>
        </p:nvSpPr>
        <p:spPr>
          <a:xfrm>
            <a:off x="2462172" y="6564009"/>
            <a:ext cx="1992263" cy="80344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52A3574-12ED-4191-994F-8D0F143902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3729" y="1156678"/>
            <a:ext cx="994010" cy="841321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FD4474C9-848B-45FA-AF4B-30F086697BF8}"/>
              </a:ext>
            </a:extLst>
          </p:cNvPr>
          <p:cNvSpPr/>
          <p:nvPr/>
        </p:nvSpPr>
        <p:spPr>
          <a:xfrm>
            <a:off x="2276318" y="6044571"/>
            <a:ext cx="2556940" cy="403398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1D3A8F4-C078-465E-93C9-653130550935}"/>
              </a:ext>
            </a:extLst>
          </p:cNvPr>
          <p:cNvSpPr/>
          <p:nvPr/>
        </p:nvSpPr>
        <p:spPr>
          <a:xfrm>
            <a:off x="1881052" y="7367451"/>
            <a:ext cx="3161212" cy="1066268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598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5" grpId="0" animBg="1"/>
      <p:bldP spid="36" grpId="0" animBg="1"/>
      <p:bldP spid="38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ED65FD-B04E-49B3-B62B-7EF2B634BB51}"/>
              </a:ext>
            </a:extLst>
          </p:cNvPr>
          <p:cNvSpPr txBox="1"/>
          <p:nvPr/>
        </p:nvSpPr>
        <p:spPr>
          <a:xfrm>
            <a:off x="677004" y="97793"/>
            <a:ext cx="16933988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Регистрация чрез профил в Web of Science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C33092-28B0-40B5-8632-C89A34D10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279196"/>
            <a:ext cx="18287999" cy="905334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5751961-8FF9-492E-BA98-F5D49A664101}"/>
              </a:ext>
            </a:extLst>
          </p:cNvPr>
          <p:cNvSpPr/>
          <p:nvPr/>
        </p:nvSpPr>
        <p:spPr>
          <a:xfrm>
            <a:off x="4820194" y="5805868"/>
            <a:ext cx="3631473" cy="757618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12A451-DDE9-4C1D-8953-7A6A5E4A16D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9966"/>
          <a:stretch/>
        </p:blipFill>
        <p:spPr>
          <a:xfrm>
            <a:off x="7715327" y="2529186"/>
            <a:ext cx="5395428" cy="6030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A24245-6E7D-4E6C-BA08-C5381C22D154}"/>
              </a:ext>
            </a:extLst>
          </p:cNvPr>
          <p:cNvSpPr/>
          <p:nvPr/>
        </p:nvSpPr>
        <p:spPr>
          <a:xfrm>
            <a:off x="8190412" y="5283325"/>
            <a:ext cx="4454434" cy="52251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56BBE9-4957-4B5C-BDA5-3BB0A89FC6C7}"/>
              </a:ext>
            </a:extLst>
          </p:cNvPr>
          <p:cNvSpPr/>
          <p:nvPr/>
        </p:nvSpPr>
        <p:spPr>
          <a:xfrm>
            <a:off x="8190412" y="6230982"/>
            <a:ext cx="4454434" cy="52251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C5BAE3B-27BC-4CD2-8D96-5AF053D575BD}"/>
              </a:ext>
            </a:extLst>
          </p:cNvPr>
          <p:cNvSpPr/>
          <p:nvPr/>
        </p:nvSpPr>
        <p:spPr>
          <a:xfrm>
            <a:off x="11416937" y="6768465"/>
            <a:ext cx="1576251" cy="755740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0316D0-1950-4BAC-9A12-50FA67C665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9168" y="2613196"/>
            <a:ext cx="8301100" cy="3979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2949B7A1-C735-466D-81FE-DC4F368EA03A}"/>
              </a:ext>
            </a:extLst>
          </p:cNvPr>
          <p:cNvSpPr/>
          <p:nvPr/>
        </p:nvSpPr>
        <p:spPr>
          <a:xfrm>
            <a:off x="9770549" y="5732656"/>
            <a:ext cx="1576251" cy="755740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551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ED65FD-B04E-49B3-B62B-7EF2B634BB51}"/>
              </a:ext>
            </a:extLst>
          </p:cNvPr>
          <p:cNvSpPr txBox="1"/>
          <p:nvPr/>
        </p:nvSpPr>
        <p:spPr>
          <a:xfrm>
            <a:off x="677004" y="97793"/>
            <a:ext cx="16933988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Достъп за регистрирани потребители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C33092-28B0-40B5-8632-C89A34D10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279196"/>
            <a:ext cx="18287999" cy="905334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0ADDF29-852B-45B7-92B5-1074EF2C0F6B}"/>
              </a:ext>
            </a:extLst>
          </p:cNvPr>
          <p:cNvSpPr/>
          <p:nvPr/>
        </p:nvSpPr>
        <p:spPr>
          <a:xfrm>
            <a:off x="5381898" y="4245429"/>
            <a:ext cx="3540033" cy="478376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48C5CD-3EA9-4610-B946-3550E31AA37D}"/>
              </a:ext>
            </a:extLst>
          </p:cNvPr>
          <p:cNvSpPr/>
          <p:nvPr/>
        </p:nvSpPr>
        <p:spPr>
          <a:xfrm>
            <a:off x="5381898" y="5040681"/>
            <a:ext cx="3540033" cy="38040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D9BE75A-A7D9-4D70-92B4-6C142E4483AC}"/>
              </a:ext>
            </a:extLst>
          </p:cNvPr>
          <p:cNvSpPr/>
          <p:nvPr/>
        </p:nvSpPr>
        <p:spPr>
          <a:xfrm>
            <a:off x="5140235" y="5421086"/>
            <a:ext cx="1397726" cy="522515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6D75695-F796-4241-AB63-F1966807B959}"/>
              </a:ext>
            </a:extLst>
          </p:cNvPr>
          <p:cNvSpPr/>
          <p:nvPr/>
        </p:nvSpPr>
        <p:spPr>
          <a:xfrm>
            <a:off x="10280467" y="4846321"/>
            <a:ext cx="1397726" cy="522515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07B1E58-64B9-453C-98D0-C6AA0A5305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6434" y="5805868"/>
            <a:ext cx="8565622" cy="3529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59E85C8-8C1B-4945-A8EC-603C965140B6}"/>
              </a:ext>
            </a:extLst>
          </p:cNvPr>
          <p:cNvSpPr/>
          <p:nvPr/>
        </p:nvSpPr>
        <p:spPr>
          <a:xfrm>
            <a:off x="9400903" y="7897092"/>
            <a:ext cx="3540033" cy="38040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0B727E9-E6E4-479B-8AFB-12A5028411E1}"/>
              </a:ext>
            </a:extLst>
          </p:cNvPr>
          <p:cNvSpPr/>
          <p:nvPr/>
        </p:nvSpPr>
        <p:spPr>
          <a:xfrm>
            <a:off x="16128273" y="8574756"/>
            <a:ext cx="1713784" cy="522515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81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8ED65FD-B04E-49B3-B62B-7EF2B634BB51}"/>
              </a:ext>
            </a:extLst>
          </p:cNvPr>
          <p:cNvSpPr txBox="1"/>
          <p:nvPr/>
        </p:nvSpPr>
        <p:spPr>
          <a:xfrm>
            <a:off x="677006" y="185247"/>
            <a:ext cx="16933988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Подаване на ръкопис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EF317FF-7F84-49D1-8DAD-F1D9E03D4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337" y="1358537"/>
            <a:ext cx="17099280" cy="62879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030DBAD-DF51-4B17-B458-46597173E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557" y="5483377"/>
            <a:ext cx="11309060" cy="359695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EE6E8F9-8EEC-4C09-891B-CDB2C07D3068}"/>
              </a:ext>
            </a:extLst>
          </p:cNvPr>
          <p:cNvSpPr/>
          <p:nvPr/>
        </p:nvSpPr>
        <p:spPr>
          <a:xfrm>
            <a:off x="1181841" y="5573693"/>
            <a:ext cx="4950047" cy="1708160"/>
          </a:xfrm>
          <a:prstGeom prst="rect">
            <a:avLst/>
          </a:prstGeom>
          <a:solidFill>
            <a:sysClr val="window" lastClr="FFFFFF">
              <a:lumMod val="95000"/>
            </a:sys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Може да качите файл с Вашия ръкопис тук, което автоматично ще попълни част от полетата в онлайн формуляра или да продължите без да използвате тази опция.</a:t>
            </a: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Univers Light" panose="020B0403020202020204" pitchFamily="34" charset="0"/>
              <a:cs typeface="Arial"/>
              <a:sym typeface="Arial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7AB7861-3E58-457D-A30A-A03E9BC7D1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0245" y="1375511"/>
            <a:ext cx="1853345" cy="445047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7A768531-E235-424D-9185-0A5BA6E1E93E}"/>
              </a:ext>
            </a:extLst>
          </p:cNvPr>
          <p:cNvSpPr/>
          <p:nvPr/>
        </p:nvSpPr>
        <p:spPr>
          <a:xfrm>
            <a:off x="3126093" y="1180601"/>
            <a:ext cx="1502228" cy="782137"/>
          </a:xfrm>
          <a:prstGeom prst="ellipse">
            <a:avLst/>
          </a:prstGeom>
          <a:noFill/>
          <a:ln w="5715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5BD4D7C-78E9-4A13-B911-7299F073D6BC}"/>
              </a:ext>
            </a:extLst>
          </p:cNvPr>
          <p:cNvSpPr/>
          <p:nvPr/>
        </p:nvSpPr>
        <p:spPr>
          <a:xfrm>
            <a:off x="2525201" y="3053999"/>
            <a:ext cx="2704012" cy="294574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DEC18D-AB3F-4048-8E84-FD3D1E762B2E}"/>
              </a:ext>
            </a:extLst>
          </p:cNvPr>
          <p:cNvSpPr/>
          <p:nvPr/>
        </p:nvSpPr>
        <p:spPr>
          <a:xfrm>
            <a:off x="11481965" y="3681322"/>
            <a:ext cx="2055223" cy="736464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586931-E04D-4290-8CC6-C414C02B204C}"/>
              </a:ext>
            </a:extLst>
          </p:cNvPr>
          <p:cNvSpPr/>
          <p:nvPr/>
        </p:nvSpPr>
        <p:spPr>
          <a:xfrm>
            <a:off x="6667210" y="8286463"/>
            <a:ext cx="3369133" cy="574765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281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Placeholder 41">
            <a:extLst>
              <a:ext uri="{FF2B5EF4-FFF2-40B4-BE49-F238E27FC236}">
                <a16:creationId xmlns:a16="http://schemas.microsoft.com/office/drawing/2014/main" id="{3CFA0244-69A5-45A7-BFC3-BCB86FD02A3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tretch>
            <a:fillRect/>
          </a:stretch>
        </p:blipFill>
        <p:spPr>
          <a:xfrm rot="16200000">
            <a:off x="9901982" y="2400433"/>
            <a:ext cx="8981349" cy="549932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2F05AF-5338-46D9-8A82-AEB0C963DB2D}"/>
              </a:ext>
            </a:extLst>
          </p:cNvPr>
          <p:cNvSpPr txBox="1"/>
          <p:nvPr/>
        </p:nvSpPr>
        <p:spPr>
          <a:xfrm>
            <a:off x="1106177" y="465886"/>
            <a:ext cx="1004950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Подготвяне на файлове за качване в ScholarOne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F5D1D-8976-4BE1-A79F-C5CADB747273}"/>
              </a:ext>
            </a:extLst>
          </p:cNvPr>
          <p:cNvSpPr/>
          <p:nvPr/>
        </p:nvSpPr>
        <p:spPr>
          <a:xfrm>
            <a:off x="1145682" y="2342144"/>
            <a:ext cx="9135103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!!! </a:t>
            </a: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Прочетете внимателно </a:t>
            </a:r>
            <a:r>
              <a:rPr kumimoji="0" lang="bg-BG" sz="24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Указанията за автори </a:t>
            </a: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на съответното списание.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Univers Light" panose="020B0403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!!! 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Наименованията на файловете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НЕ ТРЯБВА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да съдържат имена или инициали на автора/ите.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Univers Light" panose="020B0403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Univers Light" panose="020B0403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Какво трябва да включва файла със </a:t>
            </a:r>
            <a:r>
              <a:rPr kumimoji="0" lang="bg-BG" sz="24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заглавна страница на ръкописа</a:t>
            </a: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 </a:t>
            </a: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(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Title page</a:t>
            </a: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)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 Light" panose="020B0403020202020204" pitchFamily="34" charset="0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Заглавие на статията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Пълни имена на автора/ите, институционална принадлежност, град и държава.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Подробни данни за автора/ите на английски език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Благодарности (ако има такива), вкл. източниците на финансиране на научното изследване.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Всяка друга идентифицираща информация, свързана с авторите и/или техните институции, финансиращи организации и т.н., която би могла да компрометира анонимността.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rbel" panose="020B0503020204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6541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Placeholder 41">
            <a:extLst>
              <a:ext uri="{FF2B5EF4-FFF2-40B4-BE49-F238E27FC236}">
                <a16:creationId xmlns:a16="http://schemas.microsoft.com/office/drawing/2014/main" id="{3CFA0244-69A5-45A7-BFC3-BCB86FD02A3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tretch>
            <a:fillRect/>
          </a:stretch>
        </p:blipFill>
        <p:spPr>
          <a:xfrm rot="16200000">
            <a:off x="9901982" y="2400433"/>
            <a:ext cx="8981349" cy="5499322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987701-1915-45A8-9AF5-B79AF87EDF19}"/>
              </a:ext>
            </a:extLst>
          </p:cNvPr>
          <p:cNvSpPr/>
          <p:nvPr/>
        </p:nvSpPr>
        <p:spPr>
          <a:xfrm>
            <a:off x="1630626" y="1588680"/>
            <a:ext cx="8649843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!!!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Проверете дали в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основния файл на ръкописа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(Main Document)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не се съдържа информация, която да разкрива самоличността </a:t>
            </a: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на автора/ите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. Този файл трябва да включва: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Univers Light" panose="020B0403020202020204" pitchFamily="34" charset="0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Заглавие на статията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Резюме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Ключови думи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Основно изложение (вкл. таблици и фигури)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Приложения (ако има такива)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Бележки (ако има такива)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Литература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В случай че ръкописът е на български език, следват заглавие, резюме и ключови думи на английски език.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Univers Light" panose="020B0403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Таблиците, фигурите (илюстрациите)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и техните надписи освен в основния текст се представят и отделно в допълнителен файл.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Univers Light" panose="020B0403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rbel" panose="020B0503020204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8860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D2AA18E-8459-4ABB-A828-56A192CF36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6"/>
          <a:stretch/>
        </p:blipFill>
        <p:spPr>
          <a:xfrm>
            <a:off x="0" y="918595"/>
            <a:ext cx="18288000" cy="9368405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83312BC-FF92-4003-8F66-2A01AB46DF5C}"/>
              </a:ext>
            </a:extLst>
          </p:cNvPr>
          <p:cNvSpPr txBox="1">
            <a:spLocks/>
          </p:cNvSpPr>
          <p:nvPr/>
        </p:nvSpPr>
        <p:spPr>
          <a:xfrm>
            <a:off x="677007" y="6465998"/>
            <a:ext cx="4368168" cy="21705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459000" indent="-459000" algn="l" defTabSz="6858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5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45000" indent="-459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50000" indent="-405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9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6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0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8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3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7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2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rgbClr val="1CADE4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bg-BG" sz="2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З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аглавието и резюмето на ръкописа се попълват на български или на английски език в зависимост от оригиналния език на текста.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D79DE7-6482-40D8-BE84-DC9F833D39F7}"/>
              </a:ext>
            </a:extLst>
          </p:cNvPr>
          <p:cNvSpPr/>
          <p:nvPr/>
        </p:nvSpPr>
        <p:spPr>
          <a:xfrm>
            <a:off x="1895061" y="1254035"/>
            <a:ext cx="3366052" cy="372222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C83A53-0660-4584-9443-25B5A064A228}"/>
              </a:ext>
            </a:extLst>
          </p:cNvPr>
          <p:cNvSpPr/>
          <p:nvPr/>
        </p:nvSpPr>
        <p:spPr>
          <a:xfrm rot="5400000">
            <a:off x="4691034" y="4357360"/>
            <a:ext cx="2204686" cy="40494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866AC4-DEA5-42AE-BD1A-91029ADA2A8E}"/>
              </a:ext>
            </a:extLst>
          </p:cNvPr>
          <p:cNvSpPr/>
          <p:nvPr/>
        </p:nvSpPr>
        <p:spPr>
          <a:xfrm>
            <a:off x="5897879" y="6645282"/>
            <a:ext cx="10143309" cy="46840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46F56F-4977-446A-AAB0-B64528529845}"/>
              </a:ext>
            </a:extLst>
          </p:cNvPr>
          <p:cNvSpPr/>
          <p:nvPr/>
        </p:nvSpPr>
        <p:spPr>
          <a:xfrm>
            <a:off x="5897878" y="8835488"/>
            <a:ext cx="10143309" cy="46840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C266FFE-DE08-4785-BA47-851F6F1EB911}"/>
              </a:ext>
            </a:extLst>
          </p:cNvPr>
          <p:cNvSpPr/>
          <p:nvPr/>
        </p:nvSpPr>
        <p:spPr>
          <a:xfrm>
            <a:off x="14238514" y="9747711"/>
            <a:ext cx="2116183" cy="574766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831FDC-2176-4570-9081-ED90F025E651}"/>
              </a:ext>
            </a:extLst>
          </p:cNvPr>
          <p:cNvSpPr txBox="1"/>
          <p:nvPr/>
        </p:nvSpPr>
        <p:spPr>
          <a:xfrm>
            <a:off x="677006" y="-142476"/>
            <a:ext cx="16933988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Подаване на ръкопис – стъпка по стъпка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167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0F580D8-9533-4649-941D-CDD943D268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4" r="-1"/>
          <a:stretch/>
        </p:blipFill>
        <p:spPr>
          <a:xfrm>
            <a:off x="0" y="459297"/>
            <a:ext cx="18287999" cy="936840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3044CB77-16A5-4A70-AB55-A2DFC3004CD4}"/>
              </a:ext>
            </a:extLst>
          </p:cNvPr>
          <p:cNvSpPr/>
          <p:nvPr/>
        </p:nvSpPr>
        <p:spPr>
          <a:xfrm>
            <a:off x="13271862" y="9370178"/>
            <a:ext cx="1358538" cy="549371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F219F23-6F6A-47A0-B2D3-E13FC4D913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3" t="27572" r="16643" b="42095"/>
          <a:stretch/>
        </p:blipFill>
        <p:spPr>
          <a:xfrm>
            <a:off x="2338252" y="4730260"/>
            <a:ext cx="12017828" cy="3120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3301B4-21EC-41B1-9BEF-60603D3D1FD8}"/>
              </a:ext>
            </a:extLst>
          </p:cNvPr>
          <p:cNvSpPr/>
          <p:nvPr/>
        </p:nvSpPr>
        <p:spPr>
          <a:xfrm>
            <a:off x="2534194" y="5399766"/>
            <a:ext cx="2612572" cy="483917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C769088-8177-401D-895A-C9C72D6ECF8E}"/>
              </a:ext>
            </a:extLst>
          </p:cNvPr>
          <p:cNvSpPr/>
          <p:nvPr/>
        </p:nvSpPr>
        <p:spPr>
          <a:xfrm>
            <a:off x="12052662" y="5819451"/>
            <a:ext cx="1358538" cy="549371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56C0808-67EF-486E-9108-FC5D5375FF5E}"/>
              </a:ext>
            </a:extLst>
          </p:cNvPr>
          <p:cNvSpPr/>
          <p:nvPr/>
        </p:nvSpPr>
        <p:spPr>
          <a:xfrm>
            <a:off x="5222964" y="5800222"/>
            <a:ext cx="1358538" cy="549371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0752C83-C041-447D-8156-17CABE014D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7134" y="6349593"/>
            <a:ext cx="5971340" cy="2070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6E60F635-9E85-4EEE-BB82-4E08B2EAC787}"/>
              </a:ext>
            </a:extLst>
          </p:cNvPr>
          <p:cNvSpPr/>
          <p:nvPr/>
        </p:nvSpPr>
        <p:spPr>
          <a:xfrm>
            <a:off x="6988628" y="7642219"/>
            <a:ext cx="1358538" cy="549371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113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 animBg="1"/>
      <p:bldP spid="21" grpId="0" animBg="1"/>
      <p:bldP spid="22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7374E5-4ED8-423B-80C3-0BCC32EEE0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75" t="8296" r="4619" b="3957"/>
          <a:stretch/>
        </p:blipFill>
        <p:spPr>
          <a:xfrm>
            <a:off x="705394" y="283004"/>
            <a:ext cx="17047029" cy="9720992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942B1E6E-A2BC-4656-BA83-A569DC46FB4C}"/>
              </a:ext>
            </a:extLst>
          </p:cNvPr>
          <p:cNvSpPr/>
          <p:nvPr/>
        </p:nvSpPr>
        <p:spPr>
          <a:xfrm>
            <a:off x="1384285" y="1082309"/>
            <a:ext cx="2835018" cy="433660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914F7FD-F9B4-46EB-9F49-EBD738CDDA42}"/>
              </a:ext>
            </a:extLst>
          </p:cNvPr>
          <p:cNvSpPr/>
          <p:nvPr/>
        </p:nvSpPr>
        <p:spPr>
          <a:xfrm>
            <a:off x="4506685" y="6446788"/>
            <a:ext cx="2233749" cy="433660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C963EC0-655F-4FC9-B7EC-AF37564B6ACD}"/>
              </a:ext>
            </a:extLst>
          </p:cNvPr>
          <p:cNvSpPr/>
          <p:nvPr/>
        </p:nvSpPr>
        <p:spPr>
          <a:xfrm>
            <a:off x="8151224" y="6546936"/>
            <a:ext cx="6387736" cy="2139864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02A5AF1-8659-41FD-8DB7-B2867ADAC644}"/>
              </a:ext>
            </a:extLst>
          </p:cNvPr>
          <p:cNvSpPr/>
          <p:nvPr/>
        </p:nvSpPr>
        <p:spPr>
          <a:xfrm>
            <a:off x="808383" y="6412018"/>
            <a:ext cx="3580737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Последователно се качват всички необходими файлове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 </a:t>
            </a:r>
            <a:r>
              <a:rPr kumimoji="0" lang="bg-BG" sz="2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и се посочва съответното обозначение</a:t>
            </a:r>
            <a:r>
              <a:rPr kumimoji="0" lang="ru-RU" sz="2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. </a:t>
            </a: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Univers Light" panose="020B0403020202020204" pitchFamily="34" charset="0"/>
              <a:cs typeface="Arial"/>
              <a:sym typeface="Arial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FEFB493-9171-4DFE-959F-4A73E3AE3890}"/>
              </a:ext>
            </a:extLst>
          </p:cNvPr>
          <p:cNvSpPr/>
          <p:nvPr/>
        </p:nvSpPr>
        <p:spPr>
          <a:xfrm>
            <a:off x="12517813" y="9596127"/>
            <a:ext cx="2021147" cy="549371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546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6AB253CF-25B8-4F29-A87A-6194BCA388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55" t="4377" r="3776" b="6956"/>
          <a:stretch/>
        </p:blipFill>
        <p:spPr>
          <a:xfrm>
            <a:off x="675861" y="384313"/>
            <a:ext cx="12642574" cy="5857461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C542536C-DC02-4995-B33E-1F519C0C421E}"/>
              </a:ext>
            </a:extLst>
          </p:cNvPr>
          <p:cNvSpPr/>
          <p:nvPr/>
        </p:nvSpPr>
        <p:spPr>
          <a:xfrm>
            <a:off x="6818812" y="4673237"/>
            <a:ext cx="3788228" cy="1009106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04412A-DC9C-43A4-962A-EBE5DFA06642}"/>
              </a:ext>
            </a:extLst>
          </p:cNvPr>
          <p:cNvSpPr/>
          <p:nvPr/>
        </p:nvSpPr>
        <p:spPr>
          <a:xfrm>
            <a:off x="891510" y="4121140"/>
            <a:ext cx="2562783" cy="17081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Може да изтриете или да промените поредността на </a:t>
            </a:r>
            <a:r>
              <a:rPr kumimoji="0" lang="bg-BG" sz="2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вече </a:t>
            </a:r>
            <a:r>
              <a:rPr kumimoji="0" lang="ru-RU" sz="2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nivers Light" panose="020B0403020202020204" pitchFamily="34" charset="0"/>
                <a:cs typeface="Arial"/>
                <a:sym typeface="Arial"/>
              </a:rPr>
              <a:t>качените файлове.</a:t>
            </a: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Univers Light" panose="020B0403020202020204" pitchFamily="34" charset="0"/>
              <a:cs typeface="Arial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7127D3-674B-468B-B541-57B05B77EF3D}"/>
              </a:ext>
            </a:extLst>
          </p:cNvPr>
          <p:cNvSpPr/>
          <p:nvPr/>
        </p:nvSpPr>
        <p:spPr>
          <a:xfrm>
            <a:off x="3959467" y="4957843"/>
            <a:ext cx="2820156" cy="433660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1BB10D1-032F-4856-B434-9435F818E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955" y="5391503"/>
            <a:ext cx="11988263" cy="4606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2B05959C-9608-4D9C-9447-4285D6776CB7}"/>
              </a:ext>
            </a:extLst>
          </p:cNvPr>
          <p:cNvSpPr/>
          <p:nvPr/>
        </p:nvSpPr>
        <p:spPr>
          <a:xfrm>
            <a:off x="6385939" y="6842156"/>
            <a:ext cx="609600" cy="487193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C3E3D17-7FE5-4C72-9014-D7B408E50B9A}"/>
              </a:ext>
            </a:extLst>
          </p:cNvPr>
          <p:cNvSpPr/>
          <p:nvPr/>
        </p:nvSpPr>
        <p:spPr>
          <a:xfrm>
            <a:off x="15040884" y="8712005"/>
            <a:ext cx="2021147" cy="549371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AEFA002-AF0C-47C2-B642-F0C655918174}"/>
              </a:ext>
            </a:extLst>
          </p:cNvPr>
          <p:cNvSpPr/>
          <p:nvPr/>
        </p:nvSpPr>
        <p:spPr>
          <a:xfrm>
            <a:off x="3704382" y="5656217"/>
            <a:ext cx="1847332" cy="834773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987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14" grpId="0" animBg="1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D11E541-DFDD-469F-85B4-1EEE0CD68C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102" r="1015" b="12724"/>
          <a:stretch/>
        </p:blipFill>
        <p:spPr>
          <a:xfrm>
            <a:off x="0" y="531744"/>
            <a:ext cx="18288000" cy="922351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4C85046-83DB-4610-AB57-5B185D58E3D8}"/>
              </a:ext>
            </a:extLst>
          </p:cNvPr>
          <p:cNvSpPr/>
          <p:nvPr/>
        </p:nvSpPr>
        <p:spPr>
          <a:xfrm>
            <a:off x="1972491" y="2638839"/>
            <a:ext cx="3177184" cy="516834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9F8393-30F1-4745-BE87-3B7165C85938}"/>
              </a:ext>
            </a:extLst>
          </p:cNvPr>
          <p:cNvSpPr/>
          <p:nvPr/>
        </p:nvSpPr>
        <p:spPr>
          <a:xfrm>
            <a:off x="5638041" y="5010978"/>
            <a:ext cx="3505957" cy="66426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65E56A9-146D-488B-AD81-BB752131E14C}"/>
              </a:ext>
            </a:extLst>
          </p:cNvPr>
          <p:cNvSpPr/>
          <p:nvPr/>
        </p:nvSpPr>
        <p:spPr>
          <a:xfrm>
            <a:off x="14252521" y="8748091"/>
            <a:ext cx="2021147" cy="795129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E81D1E4-5D1D-4D1F-BEAA-1F9CC6FC5769}"/>
              </a:ext>
            </a:extLst>
          </p:cNvPr>
          <p:cNvSpPr txBox="1">
            <a:spLocks/>
          </p:cNvSpPr>
          <p:nvPr/>
        </p:nvSpPr>
        <p:spPr>
          <a:xfrm>
            <a:off x="1280161" y="6577574"/>
            <a:ext cx="3647447" cy="21705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459000" indent="-459000" algn="l" defTabSz="6858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5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45000" indent="-459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50000" indent="-405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9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6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0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8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3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7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2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rgbClr val="1CADE4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bg-BG" sz="2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Ключовите думи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се попълват на български или на английски език в зависимост от оригиналния език на текста.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140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1BA39D7-EFCB-4427-BD89-D2F4CB9894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652" r="792" b="8336"/>
          <a:stretch/>
        </p:blipFill>
        <p:spPr>
          <a:xfrm>
            <a:off x="0" y="319709"/>
            <a:ext cx="18288000" cy="9647582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669203A-CD76-43E7-8777-64AFFD34B351}"/>
              </a:ext>
            </a:extLst>
          </p:cNvPr>
          <p:cNvSpPr txBox="1">
            <a:spLocks/>
          </p:cNvSpPr>
          <p:nvPr/>
        </p:nvSpPr>
        <p:spPr>
          <a:xfrm>
            <a:off x="2416629" y="4731213"/>
            <a:ext cx="3647447" cy="25988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459000" indent="-459000" algn="l" defTabSz="6858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5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45000" indent="-459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50000" indent="-405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9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6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0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8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3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7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2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rgbClr val="1CADE4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bg-BG" sz="2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От падащото меню може да изберете да редактирате своя профил или да изтриете даден автор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, както и да промените реда на авторите.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8801D6-2C51-4901-9A2D-415557E568A6}"/>
              </a:ext>
            </a:extLst>
          </p:cNvPr>
          <p:cNvSpPr/>
          <p:nvPr/>
        </p:nvSpPr>
        <p:spPr>
          <a:xfrm>
            <a:off x="17309043" y="9599163"/>
            <a:ext cx="887896" cy="368128"/>
          </a:xfrm>
          <a:prstGeom prst="rect">
            <a:avLst/>
          </a:prstGeom>
          <a:solidFill>
            <a:sysClr val="window" lastClr="FFFFFF"/>
          </a:solidFill>
          <a:ln w="22225" cap="rnd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666D0E-D2B3-4934-834F-64C8E322A007}"/>
              </a:ext>
            </a:extLst>
          </p:cNvPr>
          <p:cNvSpPr/>
          <p:nvPr/>
        </p:nvSpPr>
        <p:spPr>
          <a:xfrm>
            <a:off x="3280670" y="2440056"/>
            <a:ext cx="2915928" cy="516834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27E18C-1BEB-4CBB-A55A-EC917CAAF9E7}"/>
              </a:ext>
            </a:extLst>
          </p:cNvPr>
          <p:cNvSpPr/>
          <p:nvPr/>
        </p:nvSpPr>
        <p:spPr>
          <a:xfrm>
            <a:off x="6196598" y="4944718"/>
            <a:ext cx="2915928" cy="848138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A39F2F-E6DB-48FE-AB3D-98A4D96457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5013" y="3713739"/>
            <a:ext cx="11199323" cy="4865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471CA02-3A2F-4D06-8DF2-D9D102B4715C}"/>
              </a:ext>
            </a:extLst>
          </p:cNvPr>
          <p:cNvSpPr/>
          <p:nvPr/>
        </p:nvSpPr>
        <p:spPr>
          <a:xfrm>
            <a:off x="13139340" y="9201598"/>
            <a:ext cx="2021147" cy="795129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13239B-ED85-462C-8064-5E1F249E89AF}"/>
              </a:ext>
            </a:extLst>
          </p:cNvPr>
          <p:cNvSpPr/>
          <p:nvPr/>
        </p:nvSpPr>
        <p:spPr>
          <a:xfrm>
            <a:off x="9175476" y="4149589"/>
            <a:ext cx="1280489" cy="795129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612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3A19C3C-F081-47CF-A37B-9CB15D5C3A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652" r="792" b="3895"/>
          <a:stretch/>
        </p:blipFill>
        <p:spPr>
          <a:xfrm>
            <a:off x="0" y="261257"/>
            <a:ext cx="18288000" cy="979714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A2E3459-87A4-40F0-A6F3-E956D4180634}"/>
              </a:ext>
            </a:extLst>
          </p:cNvPr>
          <p:cNvSpPr/>
          <p:nvPr/>
        </p:nvSpPr>
        <p:spPr>
          <a:xfrm>
            <a:off x="6337386" y="7590084"/>
            <a:ext cx="5048321" cy="49222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AE5AE98-AA06-4835-AAB7-F4666D8A5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816" y="5732094"/>
            <a:ext cx="8797290" cy="1857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5DD847D0-7A27-480A-82EA-9FE4DA246972}"/>
              </a:ext>
            </a:extLst>
          </p:cNvPr>
          <p:cNvSpPr/>
          <p:nvPr/>
        </p:nvSpPr>
        <p:spPr>
          <a:xfrm>
            <a:off x="7614897" y="6031332"/>
            <a:ext cx="2021147" cy="757265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E44EC5B-F9A4-45A9-9EBD-741063759555}"/>
              </a:ext>
            </a:extLst>
          </p:cNvPr>
          <p:cNvSpPr/>
          <p:nvPr/>
        </p:nvSpPr>
        <p:spPr>
          <a:xfrm>
            <a:off x="13074025" y="8771455"/>
            <a:ext cx="2021147" cy="757265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16B8B64-7002-4FE0-89D9-6BE7CE09DFFC}"/>
              </a:ext>
            </a:extLst>
          </p:cNvPr>
          <p:cNvSpPr txBox="1">
            <a:spLocks/>
          </p:cNvSpPr>
          <p:nvPr/>
        </p:nvSpPr>
        <p:spPr>
          <a:xfrm>
            <a:off x="12725083" y="6965268"/>
            <a:ext cx="3647447" cy="11170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459000" indent="-459000" algn="l" defTabSz="6858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5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45000" indent="-459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50000" indent="-405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9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6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0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8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3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7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2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rgbClr val="1CADE4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bg-BG" sz="2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Възможност за добавяне на съавтори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477C3F9-B744-48BF-B0B7-811F54C0E3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0563" y="880065"/>
            <a:ext cx="10992041" cy="931549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C2179D0-900D-4B5E-8F44-2F19BCDE5478}"/>
              </a:ext>
            </a:extLst>
          </p:cNvPr>
          <p:cNvSpPr/>
          <p:nvPr/>
        </p:nvSpPr>
        <p:spPr>
          <a:xfrm>
            <a:off x="4559096" y="2140189"/>
            <a:ext cx="7102159" cy="37263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348620-C59F-4530-A579-76CEE4538785}"/>
              </a:ext>
            </a:extLst>
          </p:cNvPr>
          <p:cNvSpPr/>
          <p:nvPr/>
        </p:nvSpPr>
        <p:spPr>
          <a:xfrm>
            <a:off x="4579807" y="2605380"/>
            <a:ext cx="7102159" cy="37263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8167BA-DC8F-429B-92B3-D09F5EEF123E}"/>
              </a:ext>
            </a:extLst>
          </p:cNvPr>
          <p:cNvSpPr/>
          <p:nvPr/>
        </p:nvSpPr>
        <p:spPr>
          <a:xfrm>
            <a:off x="4579806" y="3127992"/>
            <a:ext cx="7102159" cy="37263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D562C25-EB8F-4AC2-997A-419258245772}"/>
              </a:ext>
            </a:extLst>
          </p:cNvPr>
          <p:cNvSpPr/>
          <p:nvPr/>
        </p:nvSpPr>
        <p:spPr>
          <a:xfrm>
            <a:off x="4559096" y="5733278"/>
            <a:ext cx="3590991" cy="37263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56E5706-FFBB-40A0-83A7-FE2647D7A38B}"/>
              </a:ext>
            </a:extLst>
          </p:cNvPr>
          <p:cNvSpPr/>
          <p:nvPr/>
        </p:nvSpPr>
        <p:spPr>
          <a:xfrm>
            <a:off x="4548214" y="6664638"/>
            <a:ext cx="7102159" cy="37263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C16348F-2551-4C88-B6CA-6762FAC65C62}"/>
              </a:ext>
            </a:extLst>
          </p:cNvPr>
          <p:cNvSpPr/>
          <p:nvPr/>
        </p:nvSpPr>
        <p:spPr>
          <a:xfrm>
            <a:off x="4599007" y="7643004"/>
            <a:ext cx="7102159" cy="37263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505E28D-9FA9-4E40-A422-9C7FDF2EEBFD}"/>
              </a:ext>
            </a:extLst>
          </p:cNvPr>
          <p:cNvSpPr/>
          <p:nvPr/>
        </p:nvSpPr>
        <p:spPr>
          <a:xfrm>
            <a:off x="9590037" y="8962278"/>
            <a:ext cx="2021147" cy="757265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06475A-D2C9-4CF9-9C79-3658E9074AA5}"/>
              </a:ext>
            </a:extLst>
          </p:cNvPr>
          <p:cNvSpPr/>
          <p:nvPr/>
        </p:nvSpPr>
        <p:spPr>
          <a:xfrm>
            <a:off x="4548214" y="3994679"/>
            <a:ext cx="7102159" cy="37263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712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8" grpId="0" animBg="1"/>
      <p:bldP spid="24" grpId="0" animBg="1"/>
      <p:bldP spid="25" grpId="0" animBg="1"/>
      <p:bldP spid="26" grpId="0" animBg="1"/>
      <p:bldP spid="27" grpId="0" animBg="1"/>
      <p:bldP spid="36" grpId="0" animBg="1"/>
      <p:bldP spid="37" grpId="0" animBg="1"/>
      <p:bldP spid="38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9306138-9CCC-4661-9625-1A9BE87233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247" r="941" b="12791"/>
          <a:stretch/>
        </p:blipFill>
        <p:spPr>
          <a:xfrm>
            <a:off x="523461" y="889552"/>
            <a:ext cx="17241078" cy="8507895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CB52EFE0-ABA6-4607-84B0-48BF753E91D0}"/>
              </a:ext>
            </a:extLst>
          </p:cNvPr>
          <p:cNvSpPr/>
          <p:nvPr/>
        </p:nvSpPr>
        <p:spPr>
          <a:xfrm>
            <a:off x="2485539" y="4626665"/>
            <a:ext cx="2915928" cy="516834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73EB123-4AD4-48CC-93F2-0CB367607A22}"/>
              </a:ext>
            </a:extLst>
          </p:cNvPr>
          <p:cNvSpPr/>
          <p:nvPr/>
        </p:nvSpPr>
        <p:spPr>
          <a:xfrm>
            <a:off x="5671930" y="6366014"/>
            <a:ext cx="1722784" cy="646042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9718225-AE2C-4A41-924D-CBA419DB1FC7}"/>
              </a:ext>
            </a:extLst>
          </p:cNvPr>
          <p:cNvSpPr/>
          <p:nvPr/>
        </p:nvSpPr>
        <p:spPr>
          <a:xfrm>
            <a:off x="13983058" y="8112642"/>
            <a:ext cx="2021147" cy="795129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00D03019-13E1-44EB-B296-BEAC4E86E5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163" r="34505" b="20896"/>
          <a:stretch/>
        </p:blipFill>
        <p:spPr>
          <a:xfrm>
            <a:off x="7836553" y="1711391"/>
            <a:ext cx="5499652" cy="5830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99E75950-7FBC-4BAA-9F19-8767D6C6372A}"/>
              </a:ext>
            </a:extLst>
          </p:cNvPr>
          <p:cNvSpPr/>
          <p:nvPr/>
        </p:nvSpPr>
        <p:spPr>
          <a:xfrm>
            <a:off x="9241499" y="2638135"/>
            <a:ext cx="3723860" cy="39126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038376B-28C5-4354-9456-9EAC0DC91CDA}"/>
              </a:ext>
            </a:extLst>
          </p:cNvPr>
          <p:cNvSpPr/>
          <p:nvPr/>
        </p:nvSpPr>
        <p:spPr>
          <a:xfrm>
            <a:off x="9241499" y="3187918"/>
            <a:ext cx="3723860" cy="39126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888BD8D-7C53-4DE2-AC37-C288C7B9A667}"/>
              </a:ext>
            </a:extLst>
          </p:cNvPr>
          <p:cNvSpPr/>
          <p:nvPr/>
        </p:nvSpPr>
        <p:spPr>
          <a:xfrm>
            <a:off x="9241499" y="3723320"/>
            <a:ext cx="3723860" cy="39126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970818F-E40A-47CD-B27C-42152234F4C2}"/>
              </a:ext>
            </a:extLst>
          </p:cNvPr>
          <p:cNvSpPr/>
          <p:nvPr/>
        </p:nvSpPr>
        <p:spPr>
          <a:xfrm>
            <a:off x="9241499" y="4296015"/>
            <a:ext cx="3723860" cy="39126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E4A9594-6C56-42F0-B06C-4B82E8BD1C53}"/>
              </a:ext>
            </a:extLst>
          </p:cNvPr>
          <p:cNvSpPr/>
          <p:nvPr/>
        </p:nvSpPr>
        <p:spPr>
          <a:xfrm>
            <a:off x="9144000" y="5786847"/>
            <a:ext cx="2233749" cy="860302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25D4DF4-BC3E-4169-B2B7-9E32F1373DFE}"/>
              </a:ext>
            </a:extLst>
          </p:cNvPr>
          <p:cNvSpPr/>
          <p:nvPr/>
        </p:nvSpPr>
        <p:spPr>
          <a:xfrm>
            <a:off x="10944212" y="6647149"/>
            <a:ext cx="2021147" cy="795129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938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9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312CDA1-047E-4B04-94EC-12D8B6A56C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78" t="17762" r="4767"/>
          <a:stretch/>
        </p:blipFill>
        <p:spPr>
          <a:xfrm>
            <a:off x="635915" y="505239"/>
            <a:ext cx="17400105" cy="927652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B988CC5-D227-44FC-8081-66A64B39B3B0}"/>
              </a:ext>
            </a:extLst>
          </p:cNvPr>
          <p:cNvSpPr/>
          <p:nvPr/>
        </p:nvSpPr>
        <p:spPr>
          <a:xfrm>
            <a:off x="1775153" y="2851064"/>
            <a:ext cx="2915928" cy="397565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292D6D-7705-4DE2-9017-A4F2BAEB13A8}"/>
              </a:ext>
            </a:extLst>
          </p:cNvPr>
          <p:cNvSpPr/>
          <p:nvPr/>
        </p:nvSpPr>
        <p:spPr>
          <a:xfrm>
            <a:off x="4950255" y="3977309"/>
            <a:ext cx="9070356" cy="755374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49FB6DD-7893-44D5-8FAC-36BD0C7A3F5B}"/>
              </a:ext>
            </a:extLst>
          </p:cNvPr>
          <p:cNvSpPr/>
          <p:nvPr/>
        </p:nvSpPr>
        <p:spPr>
          <a:xfrm>
            <a:off x="4691081" y="5002853"/>
            <a:ext cx="1869952" cy="523145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B133FE5-40C8-4165-AA20-3F0F9B725BAE}"/>
              </a:ext>
            </a:extLst>
          </p:cNvPr>
          <p:cNvSpPr/>
          <p:nvPr/>
        </p:nvSpPr>
        <p:spPr>
          <a:xfrm>
            <a:off x="8626054" y="4866861"/>
            <a:ext cx="1869952" cy="659138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4387CF-54A2-4631-A473-8CBBF17FD133}"/>
              </a:ext>
            </a:extLst>
          </p:cNvPr>
          <p:cNvSpPr/>
          <p:nvPr/>
        </p:nvSpPr>
        <p:spPr>
          <a:xfrm>
            <a:off x="9833680" y="6462998"/>
            <a:ext cx="4186932" cy="45629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1CA4F7-885C-4316-A783-7F9F5C6C40FE}"/>
              </a:ext>
            </a:extLst>
          </p:cNvPr>
          <p:cNvSpPr/>
          <p:nvPr/>
        </p:nvSpPr>
        <p:spPr>
          <a:xfrm>
            <a:off x="9833680" y="7057531"/>
            <a:ext cx="4186931" cy="39756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1B6716C-7B95-49CC-BD0E-2323411C329E}"/>
              </a:ext>
            </a:extLst>
          </p:cNvPr>
          <p:cNvSpPr/>
          <p:nvPr/>
        </p:nvSpPr>
        <p:spPr>
          <a:xfrm rot="5400000">
            <a:off x="4880302" y="8261456"/>
            <a:ext cx="834888" cy="694982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15FB8C-7982-43D4-88A8-04AA099B852A}"/>
              </a:ext>
            </a:extLst>
          </p:cNvPr>
          <p:cNvSpPr/>
          <p:nvPr/>
        </p:nvSpPr>
        <p:spPr>
          <a:xfrm>
            <a:off x="4970132" y="9320499"/>
            <a:ext cx="4186931" cy="39756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A2ED46D9-7CC7-4045-8A80-A8DD39619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5788" y="1101713"/>
            <a:ext cx="10508311" cy="7713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97C49C8B-B0AA-4FB5-BB0F-36B2C10A238B}"/>
              </a:ext>
            </a:extLst>
          </p:cNvPr>
          <p:cNvSpPr/>
          <p:nvPr/>
        </p:nvSpPr>
        <p:spPr>
          <a:xfrm rot="5400000">
            <a:off x="5474144" y="1829245"/>
            <a:ext cx="881359" cy="539173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3F9F6AD-6973-43A3-9BB4-60EAE6E079EA}"/>
              </a:ext>
            </a:extLst>
          </p:cNvPr>
          <p:cNvSpPr/>
          <p:nvPr/>
        </p:nvSpPr>
        <p:spPr>
          <a:xfrm rot="5400000">
            <a:off x="5745327" y="3442039"/>
            <a:ext cx="755372" cy="876039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2571340-986C-494C-BFB9-E2A2E28D26A4}"/>
              </a:ext>
            </a:extLst>
          </p:cNvPr>
          <p:cNvSpPr/>
          <p:nvPr/>
        </p:nvSpPr>
        <p:spPr>
          <a:xfrm>
            <a:off x="5914823" y="4849274"/>
            <a:ext cx="4186932" cy="150234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E398416-5F94-4795-AE8C-11D207FE84C8}"/>
              </a:ext>
            </a:extLst>
          </p:cNvPr>
          <p:cNvSpPr/>
          <p:nvPr/>
        </p:nvSpPr>
        <p:spPr>
          <a:xfrm>
            <a:off x="14296125" y="6858748"/>
            <a:ext cx="1298714" cy="397565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F05F8D4-8628-4BC2-BDF7-69F438D17F3A}"/>
              </a:ext>
            </a:extLst>
          </p:cNvPr>
          <p:cNvSpPr/>
          <p:nvPr/>
        </p:nvSpPr>
        <p:spPr>
          <a:xfrm>
            <a:off x="13683058" y="8020131"/>
            <a:ext cx="2021147" cy="795129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68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3F0C5DAB-CB35-4A47-9AC9-1C2C328185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100" r="4601"/>
          <a:stretch/>
        </p:blipFill>
        <p:spPr>
          <a:xfrm>
            <a:off x="155713" y="672904"/>
            <a:ext cx="17976574" cy="894119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0CDB1BE-074A-492B-B254-DC0035DC46B5}"/>
              </a:ext>
            </a:extLst>
          </p:cNvPr>
          <p:cNvSpPr/>
          <p:nvPr/>
        </p:nvSpPr>
        <p:spPr>
          <a:xfrm>
            <a:off x="3496017" y="3246335"/>
            <a:ext cx="2915928" cy="397565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398B005-A738-43C0-B7D7-62D008B21FC7}"/>
              </a:ext>
            </a:extLst>
          </p:cNvPr>
          <p:cNvSpPr/>
          <p:nvPr/>
        </p:nvSpPr>
        <p:spPr>
          <a:xfrm>
            <a:off x="6757376" y="851478"/>
            <a:ext cx="5926657" cy="3302511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045C115-0E84-40B4-962B-98A601CCDDF8}"/>
              </a:ext>
            </a:extLst>
          </p:cNvPr>
          <p:cNvSpPr/>
          <p:nvPr/>
        </p:nvSpPr>
        <p:spPr>
          <a:xfrm>
            <a:off x="6570141" y="6648037"/>
            <a:ext cx="5926657" cy="3302511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659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EF1447-602B-4323-A7E4-97E01FF14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44" y="290663"/>
            <a:ext cx="17155631" cy="970567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B82F914-1C42-4158-AECA-8A20B465CE3F}"/>
              </a:ext>
            </a:extLst>
          </p:cNvPr>
          <p:cNvSpPr/>
          <p:nvPr/>
        </p:nvSpPr>
        <p:spPr>
          <a:xfrm>
            <a:off x="1627175" y="3109058"/>
            <a:ext cx="3179955" cy="397565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202AEE4-9D41-42FC-A206-7A3C3570A13F}"/>
              </a:ext>
            </a:extLst>
          </p:cNvPr>
          <p:cNvSpPr/>
          <p:nvPr/>
        </p:nvSpPr>
        <p:spPr>
          <a:xfrm>
            <a:off x="5002212" y="3213561"/>
            <a:ext cx="1650380" cy="735587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8847028-9AE5-44FF-B2BF-A51A9B758C1C}"/>
              </a:ext>
            </a:extLst>
          </p:cNvPr>
          <p:cNvSpPr/>
          <p:nvPr/>
        </p:nvSpPr>
        <p:spPr>
          <a:xfrm>
            <a:off x="5102361" y="5756464"/>
            <a:ext cx="1650380" cy="735587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5824265-AD05-4C31-9546-3C5C0B6ECBA8}"/>
              </a:ext>
            </a:extLst>
          </p:cNvPr>
          <p:cNvSpPr/>
          <p:nvPr/>
        </p:nvSpPr>
        <p:spPr>
          <a:xfrm>
            <a:off x="5002212" y="8473538"/>
            <a:ext cx="1650380" cy="735587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5752972-37A2-4B8C-8B60-9CEF6A1470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5698" y="290663"/>
            <a:ext cx="9833489" cy="9692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254550D7-136B-49F2-9359-07FE356D1D07}"/>
              </a:ext>
            </a:extLst>
          </p:cNvPr>
          <p:cNvSpPr/>
          <p:nvPr/>
        </p:nvSpPr>
        <p:spPr>
          <a:xfrm>
            <a:off x="8227369" y="303902"/>
            <a:ext cx="1650380" cy="735587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4931ED1-4276-4125-AD45-1A6AED25EF9B}"/>
              </a:ext>
            </a:extLst>
          </p:cNvPr>
          <p:cNvSpPr/>
          <p:nvPr/>
        </p:nvSpPr>
        <p:spPr>
          <a:xfrm>
            <a:off x="8025549" y="2771036"/>
            <a:ext cx="1650380" cy="735587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38FBA5B-ADB9-A5A8-3724-40CDF23A37D0}"/>
              </a:ext>
            </a:extLst>
          </p:cNvPr>
          <p:cNvSpPr/>
          <p:nvPr/>
        </p:nvSpPr>
        <p:spPr>
          <a:xfrm>
            <a:off x="8125698" y="4062689"/>
            <a:ext cx="1650380" cy="735587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42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7" grpId="0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AACC396-9A93-4864-AE3F-EF0EDCCC66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88" t="11426" r="18695" b="7819"/>
          <a:stretch/>
        </p:blipFill>
        <p:spPr>
          <a:xfrm>
            <a:off x="622853" y="465482"/>
            <a:ext cx="17227826" cy="935603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957FDB5-AF44-4E74-9D94-70CD578A05EB}"/>
              </a:ext>
            </a:extLst>
          </p:cNvPr>
          <p:cNvSpPr/>
          <p:nvPr/>
        </p:nvSpPr>
        <p:spPr>
          <a:xfrm>
            <a:off x="873694" y="3599531"/>
            <a:ext cx="3646054" cy="397565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C6A343D-DDCE-42F2-8458-DA654D46A467}"/>
              </a:ext>
            </a:extLst>
          </p:cNvPr>
          <p:cNvSpPr/>
          <p:nvPr/>
        </p:nvSpPr>
        <p:spPr>
          <a:xfrm>
            <a:off x="7043046" y="6978836"/>
            <a:ext cx="1968431" cy="735587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75CF92F-CFCD-4B50-B43F-DAC2DEA19649}"/>
              </a:ext>
            </a:extLst>
          </p:cNvPr>
          <p:cNvSpPr/>
          <p:nvPr/>
        </p:nvSpPr>
        <p:spPr>
          <a:xfrm>
            <a:off x="15829532" y="8008018"/>
            <a:ext cx="2021147" cy="795129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266D790-3B6E-4DB8-AAB6-7ED8B4A434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7300" y="111894"/>
            <a:ext cx="8065707" cy="1017510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5A9A21-717F-4E0D-BD8A-23DC705C61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638" t="31109" r="35435" b="50000"/>
          <a:stretch/>
        </p:blipFill>
        <p:spPr>
          <a:xfrm>
            <a:off x="8338356" y="6029112"/>
            <a:ext cx="6363724" cy="2159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F7E8834-3412-4F2D-AFAB-9A02354B5CCE}"/>
              </a:ext>
            </a:extLst>
          </p:cNvPr>
          <p:cNvSpPr/>
          <p:nvPr/>
        </p:nvSpPr>
        <p:spPr>
          <a:xfrm>
            <a:off x="13495942" y="7346629"/>
            <a:ext cx="1206138" cy="630140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658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523BCFA7-60E5-4086-ACE4-7C685D18A336}"/>
              </a:ext>
            </a:extLst>
          </p:cNvPr>
          <p:cNvSpPr txBox="1"/>
          <p:nvPr/>
        </p:nvSpPr>
        <p:spPr>
          <a:xfrm>
            <a:off x="677006" y="299072"/>
            <a:ext cx="16933988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Успешно подаден ръкопис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21F8F6-AB87-4DB5-92E1-9C4D3D753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69" y="1906814"/>
            <a:ext cx="17070279" cy="4023709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096EB88D-4E94-4DE8-8063-DD85DDFF7C8B}"/>
              </a:ext>
            </a:extLst>
          </p:cNvPr>
          <p:cNvSpPr/>
          <p:nvPr/>
        </p:nvSpPr>
        <p:spPr>
          <a:xfrm>
            <a:off x="4354100" y="3652217"/>
            <a:ext cx="2018495" cy="410331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E6FC26E2-A13B-4BEA-B75C-C608C7A65BDA}"/>
              </a:ext>
            </a:extLst>
          </p:cNvPr>
          <p:cNvSpPr txBox="1">
            <a:spLocks/>
          </p:cNvSpPr>
          <p:nvPr/>
        </p:nvSpPr>
        <p:spPr>
          <a:xfrm>
            <a:off x="6640898" y="3857383"/>
            <a:ext cx="3647447" cy="12248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459000" indent="-459000" algn="l" defTabSz="6858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5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45000" indent="-459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50000" indent="-405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9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6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0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8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3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7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2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rgbClr val="1CADE4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bg-BG" sz="21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Идентификационен номер на подадения ръкопис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697CAD1-C321-4BA9-BC77-E60C3E3ED615}"/>
              </a:ext>
            </a:extLst>
          </p:cNvPr>
          <p:cNvSpPr/>
          <p:nvPr/>
        </p:nvSpPr>
        <p:spPr>
          <a:xfrm>
            <a:off x="14069642" y="5124188"/>
            <a:ext cx="2259686" cy="806335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955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5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523BCFA7-60E5-4086-ACE4-7C685D18A336}"/>
              </a:ext>
            </a:extLst>
          </p:cNvPr>
          <p:cNvSpPr txBox="1"/>
          <p:nvPr/>
        </p:nvSpPr>
        <p:spPr>
          <a:xfrm>
            <a:off x="677005" y="186476"/>
            <a:ext cx="16933988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Достъп до подаден ръкопис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53273F-BF38-4FD0-B334-A9097E68D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86" y="1418528"/>
            <a:ext cx="17862828" cy="7267062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967AADC-AB54-4221-8B26-402E67AFCF0C}"/>
              </a:ext>
            </a:extLst>
          </p:cNvPr>
          <p:cNvSpPr/>
          <p:nvPr/>
        </p:nvSpPr>
        <p:spPr>
          <a:xfrm>
            <a:off x="1377848" y="1272409"/>
            <a:ext cx="2091911" cy="1020405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052E87-99AB-4F1A-8D0E-884439C583CC}"/>
              </a:ext>
            </a:extLst>
          </p:cNvPr>
          <p:cNvSpPr/>
          <p:nvPr/>
        </p:nvSpPr>
        <p:spPr>
          <a:xfrm>
            <a:off x="396221" y="4552296"/>
            <a:ext cx="4055164" cy="499763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0E44681-F7A0-46A9-8414-1BF2D4DE4A2C}"/>
              </a:ext>
            </a:extLst>
          </p:cNvPr>
          <p:cNvSpPr/>
          <p:nvPr/>
        </p:nvSpPr>
        <p:spPr>
          <a:xfrm>
            <a:off x="4941504" y="5732167"/>
            <a:ext cx="2052345" cy="629804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3202318-7730-4F11-82D0-76062F095538}"/>
              </a:ext>
            </a:extLst>
          </p:cNvPr>
          <p:cNvSpPr/>
          <p:nvPr/>
        </p:nvSpPr>
        <p:spPr>
          <a:xfrm>
            <a:off x="4941504" y="6835009"/>
            <a:ext cx="2259686" cy="1117761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06E267F-6A48-4777-BE8E-B502847D138F}"/>
              </a:ext>
            </a:extLst>
          </p:cNvPr>
          <p:cNvSpPr txBox="1">
            <a:spLocks/>
          </p:cNvSpPr>
          <p:nvPr/>
        </p:nvSpPr>
        <p:spPr>
          <a:xfrm>
            <a:off x="4695529" y="8219293"/>
            <a:ext cx="3647447" cy="12248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459000" indent="-459000" algn="l" defTabSz="6858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5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45000" indent="-459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50000" indent="-405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9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6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0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8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3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7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2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rgbClr val="1CADE4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Информация за статуса на подадения ръкопис.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76C2E7B-F82D-4A9F-B5A2-748DE214FD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21" t="3273" b="1222"/>
          <a:stretch/>
        </p:blipFill>
        <p:spPr>
          <a:xfrm>
            <a:off x="9144000" y="2422599"/>
            <a:ext cx="7474035" cy="7248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AAE94450-59F4-4EFE-BA3B-42DA1084E92D}"/>
              </a:ext>
            </a:extLst>
          </p:cNvPr>
          <p:cNvSpPr/>
          <p:nvPr/>
        </p:nvSpPr>
        <p:spPr>
          <a:xfrm>
            <a:off x="9257720" y="2685061"/>
            <a:ext cx="2194105" cy="1696206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07C3323-E5E2-4DD4-93E7-58EE97415A75}"/>
              </a:ext>
            </a:extLst>
          </p:cNvPr>
          <p:cNvSpPr/>
          <p:nvPr/>
        </p:nvSpPr>
        <p:spPr>
          <a:xfrm>
            <a:off x="9257720" y="4504243"/>
            <a:ext cx="2194105" cy="1696206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B9DC271-340E-4787-827E-83D0C2B020AC}"/>
              </a:ext>
            </a:extLst>
          </p:cNvPr>
          <p:cNvSpPr/>
          <p:nvPr/>
        </p:nvSpPr>
        <p:spPr>
          <a:xfrm>
            <a:off x="9199531" y="6409350"/>
            <a:ext cx="2310481" cy="2067338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928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6" grpId="0" animBg="1"/>
      <p:bldP spid="28" grpId="0" animBg="1"/>
      <p:bldP spid="30" grpId="0" animBg="1"/>
      <p:bldP spid="3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AC8113AC-B192-47AF-BF2F-FCCEBC16491F}"/>
              </a:ext>
            </a:extLst>
          </p:cNvPr>
          <p:cNvSpPr txBox="1"/>
          <p:nvPr/>
        </p:nvSpPr>
        <p:spPr>
          <a:xfrm>
            <a:off x="677006" y="70084"/>
            <a:ext cx="16933988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Подаване на преработен ръкопис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5DE3E9-D98C-487B-9786-2B81132B5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53" y="1348825"/>
            <a:ext cx="17045893" cy="8059611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0CEA41F-6FA4-49AB-A113-BB7E013B0ADD}"/>
              </a:ext>
            </a:extLst>
          </p:cNvPr>
          <p:cNvSpPr txBox="1">
            <a:spLocks/>
          </p:cNvSpPr>
          <p:nvPr/>
        </p:nvSpPr>
        <p:spPr>
          <a:xfrm>
            <a:off x="5233260" y="2693259"/>
            <a:ext cx="11102600" cy="13268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459000" indent="-459000" algn="l" defTabSz="6858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5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45000" indent="-459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50000" indent="-405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9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6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0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8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3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7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2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rgbClr val="1CADE4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bg-BG" sz="2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След като приключи редакционната проверка и/или процеса на рецензиране, авторът получава имейл, в който са посочени коментари на редактора/ рецензентите с препоръчителен срок за подготвяне и подаване на преработения ръкопис.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Univers Light" panose="020B0403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115DAD7-74E2-4014-AC95-DC54087E1CC8}"/>
              </a:ext>
            </a:extLst>
          </p:cNvPr>
          <p:cNvSpPr/>
          <p:nvPr/>
        </p:nvSpPr>
        <p:spPr>
          <a:xfrm>
            <a:off x="1728931" y="1246554"/>
            <a:ext cx="2158327" cy="853311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3672637-B1B9-4D42-AD76-68EB209E4643}"/>
              </a:ext>
            </a:extLst>
          </p:cNvPr>
          <p:cNvSpPr/>
          <p:nvPr/>
        </p:nvSpPr>
        <p:spPr>
          <a:xfrm>
            <a:off x="855802" y="5143500"/>
            <a:ext cx="3663472" cy="762210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516B045-5F37-4267-A3AA-71B65F05BB5E}"/>
              </a:ext>
            </a:extLst>
          </p:cNvPr>
          <p:cNvSpPr/>
          <p:nvPr/>
        </p:nvSpPr>
        <p:spPr>
          <a:xfrm>
            <a:off x="6956917" y="6663444"/>
            <a:ext cx="2372139" cy="1966381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96CF20C-69DE-4EAC-864D-4C9A30E99FF0}"/>
              </a:ext>
            </a:extLst>
          </p:cNvPr>
          <p:cNvSpPr/>
          <p:nvPr/>
        </p:nvSpPr>
        <p:spPr>
          <a:xfrm>
            <a:off x="7068064" y="8651813"/>
            <a:ext cx="2075935" cy="572724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78CFBB8-7F19-440D-B171-17805607671E}"/>
              </a:ext>
            </a:extLst>
          </p:cNvPr>
          <p:cNvSpPr/>
          <p:nvPr/>
        </p:nvSpPr>
        <p:spPr>
          <a:xfrm>
            <a:off x="4880982" y="5364578"/>
            <a:ext cx="2075935" cy="572724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582EFE1-EA3F-4B07-AA5F-73C4D7F46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564" y="6266857"/>
            <a:ext cx="6895173" cy="3557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C9693B45-895D-407D-B0E7-AC9902188AE9}"/>
              </a:ext>
            </a:extLst>
          </p:cNvPr>
          <p:cNvSpPr/>
          <p:nvPr/>
        </p:nvSpPr>
        <p:spPr>
          <a:xfrm>
            <a:off x="15033738" y="8937338"/>
            <a:ext cx="2158327" cy="762210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78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C86C3B-F3AD-4C33-BFAA-03D75C563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21" y="1193344"/>
            <a:ext cx="17082473" cy="902357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6FEE53B-1AEF-4099-8E6B-AB2AD4497537}"/>
              </a:ext>
            </a:extLst>
          </p:cNvPr>
          <p:cNvSpPr txBox="1"/>
          <p:nvPr/>
        </p:nvSpPr>
        <p:spPr>
          <a:xfrm>
            <a:off x="677006" y="0"/>
            <a:ext cx="16933988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Подаване на преработен ръкопис – стъпка по стъпка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9BE8BB-BD0E-4EF2-8CE9-12B540EF3FB0}"/>
              </a:ext>
            </a:extLst>
          </p:cNvPr>
          <p:cNvSpPr/>
          <p:nvPr/>
        </p:nvSpPr>
        <p:spPr>
          <a:xfrm>
            <a:off x="789069" y="1600274"/>
            <a:ext cx="3663472" cy="563428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352D23A-4EF0-4260-9A9A-2D9211F7F108}"/>
              </a:ext>
            </a:extLst>
          </p:cNvPr>
          <p:cNvSpPr/>
          <p:nvPr/>
        </p:nvSpPr>
        <p:spPr>
          <a:xfrm>
            <a:off x="4725533" y="2431870"/>
            <a:ext cx="2776523" cy="725556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00E7CF-791D-4198-B3E0-3766724AFB5F}"/>
              </a:ext>
            </a:extLst>
          </p:cNvPr>
          <p:cNvSpPr/>
          <p:nvPr/>
        </p:nvSpPr>
        <p:spPr>
          <a:xfrm>
            <a:off x="5070278" y="7540654"/>
            <a:ext cx="12025594" cy="142481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F6F1B81-4CDC-4A20-A91C-9D64DB4C3DCB}"/>
              </a:ext>
            </a:extLst>
          </p:cNvPr>
          <p:cNvSpPr/>
          <p:nvPr/>
        </p:nvSpPr>
        <p:spPr>
          <a:xfrm>
            <a:off x="15061281" y="9562011"/>
            <a:ext cx="2233184" cy="654905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56FFA0-3628-4762-9A04-527CE634D4ED}"/>
              </a:ext>
            </a:extLst>
          </p:cNvPr>
          <p:cNvSpPr/>
          <p:nvPr/>
        </p:nvSpPr>
        <p:spPr>
          <a:xfrm>
            <a:off x="789069" y="2231776"/>
            <a:ext cx="3663472" cy="338856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E35431C-6CC4-44AB-85DE-CCC805356DD1}"/>
              </a:ext>
            </a:extLst>
          </p:cNvPr>
          <p:cNvSpPr txBox="1">
            <a:spLocks/>
          </p:cNvSpPr>
          <p:nvPr/>
        </p:nvSpPr>
        <p:spPr>
          <a:xfrm>
            <a:off x="677006" y="4911889"/>
            <a:ext cx="4040967" cy="15864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459000" indent="-459000" algn="l" defTabSz="6858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5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45000" indent="-459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50000" indent="-405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9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6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0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8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3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7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2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rgbClr val="1CADE4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bg-BG" sz="21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Стъпка 2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(Step 2) </a:t>
            </a:r>
            <a:r>
              <a:rPr kumimoji="0" lang="bg-BG" sz="2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се попълва само в случай, че има промени във вида на документа, заглавието и/или резюмето.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Univers Light" panose="020B0403020202020204" pitchFamily="34" charset="0"/>
              <a:ea typeface="+mn-ea"/>
              <a:cs typeface="+mn-cs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59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73C372-C4F0-4A0D-A516-31681CC847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03"/>
          <a:stretch/>
        </p:blipFill>
        <p:spPr>
          <a:xfrm>
            <a:off x="630870" y="675860"/>
            <a:ext cx="17233060" cy="913148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91C0DC6-2A4B-44D8-B9EC-0AAD8B0ECD7A}"/>
              </a:ext>
            </a:extLst>
          </p:cNvPr>
          <p:cNvSpPr/>
          <p:nvPr/>
        </p:nvSpPr>
        <p:spPr>
          <a:xfrm>
            <a:off x="783771" y="1815548"/>
            <a:ext cx="3830922" cy="443786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F925CAB-440B-4713-84E8-5F81A754955A}"/>
              </a:ext>
            </a:extLst>
          </p:cNvPr>
          <p:cNvSpPr/>
          <p:nvPr/>
        </p:nvSpPr>
        <p:spPr>
          <a:xfrm>
            <a:off x="5704869" y="5123988"/>
            <a:ext cx="2074157" cy="579782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A2546C-7EF0-4EC7-B00C-E37183996515}"/>
              </a:ext>
            </a:extLst>
          </p:cNvPr>
          <p:cNvSpPr/>
          <p:nvPr/>
        </p:nvSpPr>
        <p:spPr>
          <a:xfrm>
            <a:off x="4778162" y="8951948"/>
            <a:ext cx="2603299" cy="563428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60CAE1-F6AD-4A02-9942-B278D0841E63}"/>
              </a:ext>
            </a:extLst>
          </p:cNvPr>
          <p:cNvSpPr/>
          <p:nvPr/>
        </p:nvSpPr>
        <p:spPr>
          <a:xfrm>
            <a:off x="9489310" y="8951948"/>
            <a:ext cx="7910794" cy="563428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43739E1-58A7-4295-9B3E-97FA29519C4C}"/>
              </a:ext>
            </a:extLst>
          </p:cNvPr>
          <p:cNvSpPr txBox="1">
            <a:spLocks/>
          </p:cNvSpPr>
          <p:nvPr/>
        </p:nvSpPr>
        <p:spPr>
          <a:xfrm>
            <a:off x="573726" y="3879669"/>
            <a:ext cx="4040967" cy="56357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459000" indent="-459000" algn="l" defTabSz="6858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5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45000" indent="-459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2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50000" indent="-405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9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6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03000" indent="-3510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8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3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75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200000" indent="-342900" algn="l" defTabSz="6858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900"/>
              </a:spcAft>
              <a:buClr>
                <a:srgbClr val="1CADE4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!!!</a:t>
            </a: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 </a:t>
            </a:r>
            <a:r>
              <a:rPr kumimoji="0" lang="bg-BG" sz="2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В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системата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 се качват файловете с направените в отговор на рецензентите промени (винаги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маркирайте корекциите в цвят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).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При актуализиране на даден файл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(текст, графика, таблица и т.н.)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оригиналната версия в системата се изтрива и се качва ревизирания файл.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  <a:sym typeface="Arial"/>
              </a:rPr>
              <a:t>Файловете, в които няма промени не изискват допълнителни действия и не се изтриват.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31F858-B150-49C1-9952-3E0DD194BF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6632" y="9694658"/>
            <a:ext cx="14119560" cy="45724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286EB482-06EF-43D6-8C9A-12B5DF0FE05D}"/>
              </a:ext>
            </a:extLst>
          </p:cNvPr>
          <p:cNvSpPr/>
          <p:nvPr/>
        </p:nvSpPr>
        <p:spPr>
          <a:xfrm>
            <a:off x="14740012" y="9660063"/>
            <a:ext cx="2568274" cy="579782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DEEFD2D-8521-44F3-9344-B17EA9F0B6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2046" y="421961"/>
            <a:ext cx="7675529" cy="35359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750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AB2576-3EF1-4934-80CE-8BD841315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437" y="223601"/>
            <a:ext cx="16113125" cy="983979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3C24906-BF30-45A9-BE2D-3666A5A94B03}"/>
              </a:ext>
            </a:extLst>
          </p:cNvPr>
          <p:cNvSpPr/>
          <p:nvPr/>
        </p:nvSpPr>
        <p:spPr>
          <a:xfrm>
            <a:off x="1212947" y="3122024"/>
            <a:ext cx="3213279" cy="485104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3E305A8-D139-4785-AB3F-20B8BED8E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404" y="2701023"/>
            <a:ext cx="12845385" cy="3901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E18BCF69-3275-4018-91AD-304B715A29AA}"/>
              </a:ext>
            </a:extLst>
          </p:cNvPr>
          <p:cNvSpPr/>
          <p:nvPr/>
        </p:nvSpPr>
        <p:spPr>
          <a:xfrm>
            <a:off x="7136103" y="3752761"/>
            <a:ext cx="2233184" cy="877411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570FC43-F8E8-473F-8E98-369F2ECB1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695" y="49849"/>
            <a:ext cx="8065707" cy="10187299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8116D91F-E13F-4D81-9745-4BF15C3C5466}"/>
              </a:ext>
            </a:extLst>
          </p:cNvPr>
          <p:cNvSpPr/>
          <p:nvPr/>
        </p:nvSpPr>
        <p:spPr>
          <a:xfrm>
            <a:off x="15901611" y="4721964"/>
            <a:ext cx="2233184" cy="877411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DFD975D-9612-4D12-9442-B011728A57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3508" y="5478211"/>
            <a:ext cx="7785267" cy="3968840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C74510A1-5B23-4953-BFA1-3DBB230AC23F}"/>
              </a:ext>
            </a:extLst>
          </p:cNvPr>
          <p:cNvSpPr/>
          <p:nvPr/>
        </p:nvSpPr>
        <p:spPr>
          <a:xfrm>
            <a:off x="12514440" y="7782277"/>
            <a:ext cx="1585842" cy="756468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754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1295AF0-3C68-4B59-9328-978456C6A6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572" r="5410" b="12870"/>
          <a:stretch>
            <a:fillRect/>
          </a:stretch>
        </p:blipFill>
        <p:spPr>
          <a:xfrm>
            <a:off x="494675" y="1322376"/>
            <a:ext cx="17298649" cy="880077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39DE7C0-E097-40B2-B250-0B93F20433C4}"/>
              </a:ext>
            </a:extLst>
          </p:cNvPr>
          <p:cNvSpPr/>
          <p:nvPr/>
        </p:nvSpPr>
        <p:spPr>
          <a:xfrm>
            <a:off x="2339553" y="4699183"/>
            <a:ext cx="3525078" cy="485637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3F61F1-E305-4BE2-9ECB-8083234B748E}"/>
              </a:ext>
            </a:extLst>
          </p:cNvPr>
          <p:cNvSpPr/>
          <p:nvPr/>
        </p:nvSpPr>
        <p:spPr>
          <a:xfrm>
            <a:off x="11137693" y="5502173"/>
            <a:ext cx="2548328" cy="1049312"/>
          </a:xfrm>
          <a:prstGeom prst="rect">
            <a:avLst/>
          </a:prstGeom>
          <a:solidFill>
            <a:sysClr val="window" lastClr="FFFFFF"/>
          </a:solidFill>
          <a:ln w="22225" cap="rnd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Arial"/>
              <a:sym typeface="Arial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79A2F4F-1C29-4BF4-BBCA-AADD87AB42AF}"/>
              </a:ext>
            </a:extLst>
          </p:cNvPr>
          <p:cNvSpPr/>
          <p:nvPr/>
        </p:nvSpPr>
        <p:spPr>
          <a:xfrm>
            <a:off x="9770052" y="5261066"/>
            <a:ext cx="1581847" cy="1184138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557B9D-007C-4D72-893A-EFE8D8A8EACB}"/>
              </a:ext>
            </a:extLst>
          </p:cNvPr>
          <p:cNvSpPr txBox="1"/>
          <p:nvPr/>
        </p:nvSpPr>
        <p:spPr>
          <a:xfrm>
            <a:off x="677006" y="85225"/>
            <a:ext cx="16933988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Достъп до ръкописи с решение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E722ACC-8635-47B7-BD4C-41CE0648BF42}"/>
              </a:ext>
            </a:extLst>
          </p:cNvPr>
          <p:cNvSpPr/>
          <p:nvPr/>
        </p:nvSpPr>
        <p:spPr>
          <a:xfrm>
            <a:off x="3382504" y="1202485"/>
            <a:ext cx="1666229" cy="853311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BD50F3F-F222-46C3-A94D-2E598B76C11D}"/>
              </a:ext>
            </a:extLst>
          </p:cNvPr>
          <p:cNvSpPr/>
          <p:nvPr/>
        </p:nvSpPr>
        <p:spPr>
          <a:xfrm>
            <a:off x="5864631" y="5338676"/>
            <a:ext cx="1999538" cy="1376306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068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2557B9D-007C-4D72-893A-EFE8D8A8EACB}"/>
              </a:ext>
            </a:extLst>
          </p:cNvPr>
          <p:cNvSpPr txBox="1"/>
          <p:nvPr/>
        </p:nvSpPr>
        <p:spPr>
          <a:xfrm>
            <a:off x="677006" y="104836"/>
            <a:ext cx="16933988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Достъп до </a:t>
            </a:r>
            <a:r>
              <a:rPr kumimoji="0" lang="bg-BG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подаден преработен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ръкопис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B0BF81-547C-4C43-827D-3041857A9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26" y="1480830"/>
            <a:ext cx="17301948" cy="7517396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BF271790-402F-4FA7-98B9-4A6A71D8E16B}"/>
              </a:ext>
            </a:extLst>
          </p:cNvPr>
          <p:cNvSpPr/>
          <p:nvPr/>
        </p:nvSpPr>
        <p:spPr>
          <a:xfrm>
            <a:off x="3379305" y="1288774"/>
            <a:ext cx="1666229" cy="1045367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8AECB5-3552-4487-8767-11BE0A2AAF06}"/>
              </a:ext>
            </a:extLst>
          </p:cNvPr>
          <p:cNvSpPr/>
          <p:nvPr/>
        </p:nvSpPr>
        <p:spPr>
          <a:xfrm>
            <a:off x="771611" y="4511807"/>
            <a:ext cx="3734128" cy="444506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FBC64D0-55DC-4454-A126-7076E5DC08A5}"/>
              </a:ext>
            </a:extLst>
          </p:cNvPr>
          <p:cNvSpPr/>
          <p:nvPr/>
        </p:nvSpPr>
        <p:spPr>
          <a:xfrm>
            <a:off x="7288696" y="5638611"/>
            <a:ext cx="1716190" cy="1093493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579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2557B9D-007C-4D72-893A-EFE8D8A8EACB}"/>
              </a:ext>
            </a:extLst>
          </p:cNvPr>
          <p:cNvSpPr txBox="1"/>
          <p:nvPr/>
        </p:nvSpPr>
        <p:spPr>
          <a:xfrm>
            <a:off x="677006" y="70084"/>
            <a:ext cx="16933988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Достъп до ръкописи, приети за публикуване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8B0E11-2F1C-4B2F-8D32-9CED1BC454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16" r="2680" b="5609"/>
          <a:stretch/>
        </p:blipFill>
        <p:spPr>
          <a:xfrm>
            <a:off x="937877" y="1119682"/>
            <a:ext cx="16412245" cy="8971031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E981D45F-4ECC-4636-BAFD-7BBD96CCD71C}"/>
              </a:ext>
            </a:extLst>
          </p:cNvPr>
          <p:cNvSpPr/>
          <p:nvPr/>
        </p:nvSpPr>
        <p:spPr>
          <a:xfrm>
            <a:off x="3538331" y="923395"/>
            <a:ext cx="1666229" cy="1045367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7B06AB-56D6-4E55-883B-E54E7FB4DD98}"/>
              </a:ext>
            </a:extLst>
          </p:cNvPr>
          <p:cNvSpPr/>
          <p:nvPr/>
        </p:nvSpPr>
        <p:spPr>
          <a:xfrm>
            <a:off x="937877" y="3464885"/>
            <a:ext cx="3734128" cy="444506"/>
          </a:xfrm>
          <a:prstGeom prst="rect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062BA00-28DE-409B-A07C-63109DE33A71}"/>
              </a:ext>
            </a:extLst>
          </p:cNvPr>
          <p:cNvSpPr/>
          <p:nvPr/>
        </p:nvSpPr>
        <p:spPr>
          <a:xfrm>
            <a:off x="6674099" y="5143500"/>
            <a:ext cx="2469900" cy="1816138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194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32870" y="0"/>
            <a:ext cx="16933988" cy="8502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Полезни ресурси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6CECFE-B877-4664-8FDA-8779D508C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264336"/>
            <a:ext cx="18287999" cy="9001827"/>
          </a:xfrm>
          <a:prstGeom prst="rect">
            <a:avLst/>
          </a:prstGeom>
        </p:spPr>
      </p:pic>
      <p:sp>
        <p:nvSpPr>
          <p:cNvPr id="6" name="Callout: Up Arrow 5">
            <a:extLst>
              <a:ext uri="{FF2B5EF4-FFF2-40B4-BE49-F238E27FC236}">
                <a16:creationId xmlns:a16="http://schemas.microsoft.com/office/drawing/2014/main" id="{BA65BAD8-C3C9-488D-8E33-BA3D9A26BD7E}"/>
              </a:ext>
            </a:extLst>
          </p:cNvPr>
          <p:cNvSpPr/>
          <p:nvPr/>
        </p:nvSpPr>
        <p:spPr>
          <a:xfrm>
            <a:off x="677006" y="1841862"/>
            <a:ext cx="5617028" cy="1345475"/>
          </a:xfrm>
          <a:prstGeom prst="upArrowCallout">
            <a:avLst/>
          </a:prstGeom>
          <a:solidFill>
            <a:srgbClr val="1CADE4">
              <a:lumMod val="75000"/>
            </a:srgbClr>
          </a:solidFill>
          <a:ln w="22225" cap="rnd" cmpd="sng" algn="ctr">
            <a:solidFill>
              <a:srgbClr val="1CAD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/>
                <a:sym typeface="Arial"/>
              </a:rPr>
              <a:t>https://support.silverchair.com/s/scholarone-manuscripts/authors</a:t>
            </a:r>
          </a:p>
        </p:txBody>
      </p:sp>
    </p:spTree>
    <p:extLst>
      <p:ext uri="{BB962C8B-B14F-4D97-AF65-F5344CB8AC3E}">
        <p14:creationId xmlns:p14="http://schemas.microsoft.com/office/powerpoint/2010/main" val="10644608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Custom 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5463"/>
      </a:accent1>
      <a:accent2>
        <a:srgbClr val="A8CADC"/>
      </a:accent2>
      <a:accent3>
        <a:srgbClr val="74A9EA"/>
      </a:accent3>
      <a:accent4>
        <a:srgbClr val="04B3C3"/>
      </a:accent4>
      <a:accent5>
        <a:srgbClr val="5F8473"/>
      </a:accent5>
      <a:accent6>
        <a:srgbClr val="D1EF59"/>
      </a:accent6>
      <a:hlink>
        <a:srgbClr val="0563C1"/>
      </a:hlink>
      <a:folHlink>
        <a:srgbClr val="954F72"/>
      </a:folHlink>
    </a:clrScheme>
    <a:fontScheme name="Custom 29">
      <a:majorFont>
        <a:latin typeface="Seaford Bold"/>
        <a:ea typeface=""/>
        <a:cs typeface=""/>
      </a:majorFont>
      <a:minorFont>
        <a:latin typeface="Quir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577</Words>
  <Application>Microsoft Office PowerPoint</Application>
  <PresentationFormat>Custom</PresentationFormat>
  <Paragraphs>54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8" baseType="lpstr">
      <vt:lpstr>League Spartan</vt:lpstr>
      <vt:lpstr>Arial</vt:lpstr>
      <vt:lpstr>Franklin Gothic Demi (Headings)</vt:lpstr>
      <vt:lpstr>Wingdings</vt:lpstr>
      <vt:lpstr>Seaford Bold</vt:lpstr>
      <vt:lpstr>Poppins</vt:lpstr>
      <vt:lpstr>Univers Light</vt:lpstr>
      <vt:lpstr>Corbel</vt:lpstr>
      <vt:lpstr>Franklin Gothic Book</vt:lpstr>
      <vt:lpstr>Roboto Bold</vt:lpstr>
      <vt:lpstr>Calibri</vt:lpstr>
      <vt:lpstr>Seaford</vt:lpstr>
      <vt:lpstr>Quire Sans</vt:lpstr>
      <vt:lpstr>Wingdings 2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&amp; white company profile presentation</dc:title>
  <cp:lastModifiedBy>Quant1</cp:lastModifiedBy>
  <cp:revision>18</cp:revision>
  <dcterms:created xsi:type="dcterms:W3CDTF">2006-08-16T00:00:00Z</dcterms:created>
  <dcterms:modified xsi:type="dcterms:W3CDTF">2026-03-13T10:49:39Z</dcterms:modified>
  <dc:identifier>DAG8P3zIxVA</dc:identifier>
</cp:coreProperties>
</file>